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3" r:id="rId2"/>
    <p:sldId id="256" r:id="rId3"/>
    <p:sldId id="259" r:id="rId4"/>
    <p:sldId id="260" r:id="rId5"/>
    <p:sldId id="271" r:id="rId6"/>
    <p:sldId id="262" r:id="rId7"/>
    <p:sldId id="272" r:id="rId8"/>
    <p:sldId id="264" r:id="rId9"/>
    <p:sldId id="265" r:id="rId10"/>
    <p:sldId id="266" r:id="rId11"/>
    <p:sldId id="267" r:id="rId12"/>
    <p:sldId id="269" r:id="rId13"/>
    <p:sldId id="281" r:id="rId14"/>
    <p:sldId id="282" r:id="rId15"/>
    <p:sldId id="283" r:id="rId16"/>
    <p:sldId id="284" r:id="rId17"/>
    <p:sldId id="285" r:id="rId18"/>
    <p:sldId id="286" r:id="rId19"/>
    <p:sldId id="287" r:id="rId20"/>
    <p:sldId id="288" r:id="rId21"/>
    <p:sldId id="289" r:id="rId22"/>
    <p:sldId id="270" r:id="rId23"/>
    <p:sldId id="274" r:id="rId24"/>
    <p:sldId id="275" r:id="rId25"/>
    <p:sldId id="276" r:id="rId26"/>
    <p:sldId id="277" r:id="rId27"/>
    <p:sldId id="278" r:id="rId28"/>
    <p:sldId id="279" r:id="rId29"/>
    <p:sldId id="280" r:id="rId30"/>
    <p:sldId id="292" r:id="rId31"/>
    <p:sldId id="293" r:id="rId32"/>
    <p:sldId id="294" r:id="rId33"/>
    <p:sldId id="295" r:id="rId34"/>
    <p:sldId id="296" r:id="rId35"/>
    <p:sldId id="297" r:id="rId36"/>
    <p:sldId id="290" r:id="rId3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2261"/>
    <a:srgbClr val="428A8E"/>
    <a:srgbClr val="CC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Estilo medio 4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126" autoAdjust="0"/>
    <p:restoredTop sz="94660"/>
  </p:normalViewPr>
  <p:slideViewPr>
    <p:cSldViewPr>
      <p:cViewPr varScale="1">
        <p:scale>
          <a:sx n="100" d="100"/>
          <a:sy n="100" d="100"/>
        </p:scale>
        <p:origin x="-42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6" d="100"/>
          <a:sy n="76" d="100"/>
        </p:scale>
        <p:origin x="-207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FAF3D4-5F07-4C59-8B11-A69A563AA16D}"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s-ES"/>
        </a:p>
      </dgm:t>
    </dgm:pt>
    <dgm:pt modelId="{6668B969-CF08-4E65-A444-088F88DCBB55}">
      <dgm:prSet phldrT="[Texto]"/>
      <dgm:spPr/>
      <dgm:t>
        <a:bodyPr/>
        <a:lstStyle/>
        <a:p>
          <a:r>
            <a:rPr lang="es-ES" dirty="0" smtClean="0"/>
            <a:t>ASIGNATURAS</a:t>
          </a:r>
          <a:endParaRPr lang="es-ES" dirty="0"/>
        </a:p>
      </dgm:t>
    </dgm:pt>
    <dgm:pt modelId="{CAC71033-EF66-4034-9341-97915DED1C36}" type="parTrans" cxnId="{C6DDC932-A084-4BFD-A367-4FAFDE07CC60}">
      <dgm:prSet/>
      <dgm:spPr/>
      <dgm:t>
        <a:bodyPr/>
        <a:lstStyle/>
        <a:p>
          <a:endParaRPr lang="es-ES"/>
        </a:p>
      </dgm:t>
    </dgm:pt>
    <dgm:pt modelId="{4166A0B8-A3F8-4B42-B3E3-A21178E28C3A}" type="sibTrans" cxnId="{C6DDC932-A084-4BFD-A367-4FAFDE07CC60}">
      <dgm:prSet/>
      <dgm:spPr/>
      <dgm:t>
        <a:bodyPr/>
        <a:lstStyle/>
        <a:p>
          <a:endParaRPr lang="es-ES"/>
        </a:p>
      </dgm:t>
    </dgm:pt>
    <dgm:pt modelId="{39EC9459-8373-4614-BA11-2924FDB1EFBF}" type="asst">
      <dgm:prSet phldrT="[Texto]">
        <dgm:style>
          <a:lnRef idx="1">
            <a:schemeClr val="accent3"/>
          </a:lnRef>
          <a:fillRef idx="3">
            <a:schemeClr val="accent3"/>
          </a:fillRef>
          <a:effectRef idx="2">
            <a:schemeClr val="accent3"/>
          </a:effectRef>
          <a:fontRef idx="minor">
            <a:schemeClr val="lt1"/>
          </a:fontRef>
        </dgm:style>
      </dgm:prSet>
      <dgm:spPr/>
      <dgm:t>
        <a:bodyPr/>
        <a:lstStyle/>
        <a:p>
          <a:r>
            <a:rPr lang="es-ES" dirty="0" smtClean="0"/>
            <a:t>PRIMER CICLO</a:t>
          </a:r>
        </a:p>
        <a:p>
          <a:r>
            <a:rPr lang="es-ES" dirty="0" smtClean="0"/>
            <a:t>Cursos 1º, 2º y 3º</a:t>
          </a:r>
          <a:endParaRPr lang="es-ES" dirty="0"/>
        </a:p>
      </dgm:t>
    </dgm:pt>
    <dgm:pt modelId="{60689BA7-DC2E-449B-BB1E-0108E9D3BCBC}" type="parTrans" cxnId="{511E4DDC-58A1-4431-AB3C-085C663D04C6}">
      <dgm:prSet/>
      <dgm:spPr/>
      <dgm:t>
        <a:bodyPr/>
        <a:lstStyle/>
        <a:p>
          <a:endParaRPr lang="es-ES" dirty="0"/>
        </a:p>
      </dgm:t>
    </dgm:pt>
    <dgm:pt modelId="{CA7185DD-6E08-4C17-AEE7-DB1BE3251EE5}" type="sibTrans" cxnId="{511E4DDC-58A1-4431-AB3C-085C663D04C6}">
      <dgm:prSet/>
      <dgm:spPr/>
      <dgm:t>
        <a:bodyPr/>
        <a:lstStyle/>
        <a:p>
          <a:endParaRPr lang="es-ES"/>
        </a:p>
      </dgm:t>
    </dgm:pt>
    <dgm:pt modelId="{3B4340AA-FB62-474B-95C0-6743079B921F}">
      <dgm:prSet phldrT="[Texto]"/>
      <dgm:spPr/>
      <dgm:t>
        <a:bodyPr/>
        <a:lstStyle/>
        <a:p>
          <a:r>
            <a:rPr lang="es-ES" dirty="0" smtClean="0"/>
            <a:t>ASIGNATURAS TRONCALES</a:t>
          </a:r>
          <a:endParaRPr lang="es-ES" dirty="0"/>
        </a:p>
      </dgm:t>
    </dgm:pt>
    <dgm:pt modelId="{46D45ED3-9A25-490C-A659-9BFB3FCA7F40}" type="parTrans" cxnId="{E38C6A31-30D1-4C6F-B4C6-7D30A1778125}">
      <dgm:prSet/>
      <dgm:spPr/>
      <dgm:t>
        <a:bodyPr/>
        <a:lstStyle/>
        <a:p>
          <a:endParaRPr lang="es-ES" dirty="0"/>
        </a:p>
      </dgm:t>
    </dgm:pt>
    <dgm:pt modelId="{13A1850C-E926-44C0-9A25-6D85BAC0B085}" type="sibTrans" cxnId="{E38C6A31-30D1-4C6F-B4C6-7D30A1778125}">
      <dgm:prSet/>
      <dgm:spPr/>
      <dgm:t>
        <a:bodyPr/>
        <a:lstStyle/>
        <a:p>
          <a:endParaRPr lang="es-ES"/>
        </a:p>
      </dgm:t>
    </dgm:pt>
    <dgm:pt modelId="{597EA824-7E7A-424B-B5C2-A0674A4E8D4E}">
      <dgm:prSet phldrT="[Texto]"/>
      <dgm:spPr/>
      <dgm:t>
        <a:bodyPr/>
        <a:lstStyle/>
        <a:p>
          <a:r>
            <a:rPr lang="es-ES" dirty="0" smtClean="0"/>
            <a:t>ASIGNATURAS ESPECIFICAS</a:t>
          </a:r>
          <a:endParaRPr lang="es-ES" dirty="0"/>
        </a:p>
      </dgm:t>
    </dgm:pt>
    <dgm:pt modelId="{A3CAD3B4-BC87-4D32-A107-51BF8CEC786E}" type="parTrans" cxnId="{5DE235AB-1F29-411D-97A3-BE11FADCCCDC}">
      <dgm:prSet/>
      <dgm:spPr/>
      <dgm:t>
        <a:bodyPr/>
        <a:lstStyle/>
        <a:p>
          <a:endParaRPr lang="es-ES" dirty="0"/>
        </a:p>
      </dgm:t>
    </dgm:pt>
    <dgm:pt modelId="{8CD0BE2C-CFD7-4070-9928-79F010318D4F}" type="sibTrans" cxnId="{5DE235AB-1F29-411D-97A3-BE11FADCCCDC}">
      <dgm:prSet/>
      <dgm:spPr/>
      <dgm:t>
        <a:bodyPr/>
        <a:lstStyle/>
        <a:p>
          <a:endParaRPr lang="es-ES"/>
        </a:p>
      </dgm:t>
    </dgm:pt>
    <dgm:pt modelId="{0939E79A-18BC-4DDD-9A5F-FC2A607B37A8}">
      <dgm:prSet phldrT="[Texto]"/>
      <dgm:spPr/>
      <dgm:t>
        <a:bodyPr/>
        <a:lstStyle/>
        <a:p>
          <a:r>
            <a:rPr lang="es-ES" dirty="0" smtClean="0"/>
            <a:t>ASIGNATURAS DE LIBRE CONFIGURACIÓN</a:t>
          </a:r>
          <a:endParaRPr lang="es-ES" dirty="0"/>
        </a:p>
      </dgm:t>
    </dgm:pt>
    <dgm:pt modelId="{559E0BC9-1777-4D44-9DD4-CC24FC0118A3}" type="parTrans" cxnId="{31AC66A8-6E4A-4C22-BF35-032A4F6DAD5D}">
      <dgm:prSet/>
      <dgm:spPr/>
      <dgm:t>
        <a:bodyPr/>
        <a:lstStyle/>
        <a:p>
          <a:endParaRPr lang="es-ES" dirty="0"/>
        </a:p>
      </dgm:t>
    </dgm:pt>
    <dgm:pt modelId="{F6801154-C82D-424D-B6FF-154271866C6B}" type="sibTrans" cxnId="{31AC66A8-6E4A-4C22-BF35-032A4F6DAD5D}">
      <dgm:prSet/>
      <dgm:spPr/>
      <dgm:t>
        <a:bodyPr/>
        <a:lstStyle/>
        <a:p>
          <a:endParaRPr lang="es-ES"/>
        </a:p>
      </dgm:t>
    </dgm:pt>
    <dgm:pt modelId="{AA661C84-32E9-43E8-BC7D-BFC63C94FB34}" type="pres">
      <dgm:prSet presAssocID="{2FFAF3D4-5F07-4C59-8B11-A69A563AA16D}" presName="hierChild1" presStyleCnt="0">
        <dgm:presLayoutVars>
          <dgm:orgChart val="1"/>
          <dgm:chPref val="1"/>
          <dgm:dir/>
          <dgm:animOne val="branch"/>
          <dgm:animLvl val="lvl"/>
          <dgm:resizeHandles/>
        </dgm:presLayoutVars>
      </dgm:prSet>
      <dgm:spPr/>
      <dgm:t>
        <a:bodyPr/>
        <a:lstStyle/>
        <a:p>
          <a:endParaRPr lang="es-ES"/>
        </a:p>
      </dgm:t>
    </dgm:pt>
    <dgm:pt modelId="{2387E9B8-8902-450A-95DE-4C44949AFA9D}" type="pres">
      <dgm:prSet presAssocID="{6668B969-CF08-4E65-A444-088F88DCBB55}" presName="hierRoot1" presStyleCnt="0">
        <dgm:presLayoutVars>
          <dgm:hierBranch val="init"/>
        </dgm:presLayoutVars>
      </dgm:prSet>
      <dgm:spPr/>
    </dgm:pt>
    <dgm:pt modelId="{F8737787-658D-402B-AA9A-242AFF3D7263}" type="pres">
      <dgm:prSet presAssocID="{6668B969-CF08-4E65-A444-088F88DCBB55}" presName="rootComposite1" presStyleCnt="0"/>
      <dgm:spPr/>
    </dgm:pt>
    <dgm:pt modelId="{E1A30FE1-4FE8-44FA-8A2A-874732FD0EA2}" type="pres">
      <dgm:prSet presAssocID="{6668B969-CF08-4E65-A444-088F88DCBB55}" presName="rootText1" presStyleLbl="node0" presStyleIdx="0" presStyleCnt="1">
        <dgm:presLayoutVars>
          <dgm:chPref val="3"/>
        </dgm:presLayoutVars>
      </dgm:prSet>
      <dgm:spPr/>
      <dgm:t>
        <a:bodyPr/>
        <a:lstStyle/>
        <a:p>
          <a:endParaRPr lang="es-ES"/>
        </a:p>
      </dgm:t>
    </dgm:pt>
    <dgm:pt modelId="{B51FC8B6-8D5E-473D-9174-22380DB087D6}" type="pres">
      <dgm:prSet presAssocID="{6668B969-CF08-4E65-A444-088F88DCBB55}" presName="rootConnector1" presStyleLbl="node1" presStyleIdx="0" presStyleCnt="0"/>
      <dgm:spPr/>
      <dgm:t>
        <a:bodyPr/>
        <a:lstStyle/>
        <a:p>
          <a:endParaRPr lang="es-ES"/>
        </a:p>
      </dgm:t>
    </dgm:pt>
    <dgm:pt modelId="{49B82D93-2E49-4097-BD75-9D187AD4F419}" type="pres">
      <dgm:prSet presAssocID="{6668B969-CF08-4E65-A444-088F88DCBB55}" presName="hierChild2" presStyleCnt="0"/>
      <dgm:spPr/>
    </dgm:pt>
    <dgm:pt modelId="{A3BFA323-50C5-44DB-AA3A-98D201B5784B}" type="pres">
      <dgm:prSet presAssocID="{46D45ED3-9A25-490C-A659-9BFB3FCA7F40}" presName="Name37" presStyleLbl="parChTrans1D2" presStyleIdx="0" presStyleCnt="4"/>
      <dgm:spPr/>
      <dgm:t>
        <a:bodyPr/>
        <a:lstStyle/>
        <a:p>
          <a:endParaRPr lang="es-ES"/>
        </a:p>
      </dgm:t>
    </dgm:pt>
    <dgm:pt modelId="{31B7986B-31E1-40A9-BEE0-0C3CE3B7CF49}" type="pres">
      <dgm:prSet presAssocID="{3B4340AA-FB62-474B-95C0-6743079B921F}" presName="hierRoot2" presStyleCnt="0">
        <dgm:presLayoutVars>
          <dgm:hierBranch val="init"/>
        </dgm:presLayoutVars>
      </dgm:prSet>
      <dgm:spPr/>
    </dgm:pt>
    <dgm:pt modelId="{BD2CB132-374E-4F9E-880B-1C6695E96C2D}" type="pres">
      <dgm:prSet presAssocID="{3B4340AA-FB62-474B-95C0-6743079B921F}" presName="rootComposite" presStyleCnt="0"/>
      <dgm:spPr/>
    </dgm:pt>
    <dgm:pt modelId="{99EB6170-A9CF-4A6E-BF73-AD8ED8B167A4}" type="pres">
      <dgm:prSet presAssocID="{3B4340AA-FB62-474B-95C0-6743079B921F}" presName="rootText" presStyleLbl="node2" presStyleIdx="0" presStyleCnt="3">
        <dgm:presLayoutVars>
          <dgm:chPref val="3"/>
        </dgm:presLayoutVars>
      </dgm:prSet>
      <dgm:spPr/>
      <dgm:t>
        <a:bodyPr/>
        <a:lstStyle/>
        <a:p>
          <a:endParaRPr lang="es-ES"/>
        </a:p>
      </dgm:t>
    </dgm:pt>
    <dgm:pt modelId="{B2EDA266-5954-4311-B8FD-E77A89319F2D}" type="pres">
      <dgm:prSet presAssocID="{3B4340AA-FB62-474B-95C0-6743079B921F}" presName="rootConnector" presStyleLbl="node2" presStyleIdx="0" presStyleCnt="3"/>
      <dgm:spPr/>
      <dgm:t>
        <a:bodyPr/>
        <a:lstStyle/>
        <a:p>
          <a:endParaRPr lang="es-ES"/>
        </a:p>
      </dgm:t>
    </dgm:pt>
    <dgm:pt modelId="{EF1A9577-559E-4A50-87C6-67435DD7905D}" type="pres">
      <dgm:prSet presAssocID="{3B4340AA-FB62-474B-95C0-6743079B921F}" presName="hierChild4" presStyleCnt="0"/>
      <dgm:spPr/>
    </dgm:pt>
    <dgm:pt modelId="{50129560-4F54-42F5-9190-FD165D459181}" type="pres">
      <dgm:prSet presAssocID="{3B4340AA-FB62-474B-95C0-6743079B921F}" presName="hierChild5" presStyleCnt="0"/>
      <dgm:spPr/>
    </dgm:pt>
    <dgm:pt modelId="{73952F0D-4A3A-44D1-869D-FEA4929D8E6C}" type="pres">
      <dgm:prSet presAssocID="{A3CAD3B4-BC87-4D32-A107-51BF8CEC786E}" presName="Name37" presStyleLbl="parChTrans1D2" presStyleIdx="1" presStyleCnt="4"/>
      <dgm:spPr/>
      <dgm:t>
        <a:bodyPr/>
        <a:lstStyle/>
        <a:p>
          <a:endParaRPr lang="es-ES"/>
        </a:p>
      </dgm:t>
    </dgm:pt>
    <dgm:pt modelId="{3D88DE86-FBDB-4A88-8629-715542D21F21}" type="pres">
      <dgm:prSet presAssocID="{597EA824-7E7A-424B-B5C2-A0674A4E8D4E}" presName="hierRoot2" presStyleCnt="0">
        <dgm:presLayoutVars>
          <dgm:hierBranch val="init"/>
        </dgm:presLayoutVars>
      </dgm:prSet>
      <dgm:spPr/>
    </dgm:pt>
    <dgm:pt modelId="{A6E0D9A1-1B77-44E5-9B88-D625E151A11D}" type="pres">
      <dgm:prSet presAssocID="{597EA824-7E7A-424B-B5C2-A0674A4E8D4E}" presName="rootComposite" presStyleCnt="0"/>
      <dgm:spPr/>
    </dgm:pt>
    <dgm:pt modelId="{8D6B9982-46DA-4ABC-93CA-5A6303DFE747}" type="pres">
      <dgm:prSet presAssocID="{597EA824-7E7A-424B-B5C2-A0674A4E8D4E}" presName="rootText" presStyleLbl="node2" presStyleIdx="1" presStyleCnt="3">
        <dgm:presLayoutVars>
          <dgm:chPref val="3"/>
        </dgm:presLayoutVars>
      </dgm:prSet>
      <dgm:spPr/>
      <dgm:t>
        <a:bodyPr/>
        <a:lstStyle/>
        <a:p>
          <a:endParaRPr lang="es-ES"/>
        </a:p>
      </dgm:t>
    </dgm:pt>
    <dgm:pt modelId="{F8F09CD3-EE38-4ABB-9DD3-214F7B804EFF}" type="pres">
      <dgm:prSet presAssocID="{597EA824-7E7A-424B-B5C2-A0674A4E8D4E}" presName="rootConnector" presStyleLbl="node2" presStyleIdx="1" presStyleCnt="3"/>
      <dgm:spPr/>
      <dgm:t>
        <a:bodyPr/>
        <a:lstStyle/>
        <a:p>
          <a:endParaRPr lang="es-ES"/>
        </a:p>
      </dgm:t>
    </dgm:pt>
    <dgm:pt modelId="{E0CFF060-DCAA-4DAE-953E-A74A53DCC4B3}" type="pres">
      <dgm:prSet presAssocID="{597EA824-7E7A-424B-B5C2-A0674A4E8D4E}" presName="hierChild4" presStyleCnt="0"/>
      <dgm:spPr/>
    </dgm:pt>
    <dgm:pt modelId="{37FB37AF-BFC2-4D1A-9ECB-71E8E3986F2F}" type="pres">
      <dgm:prSet presAssocID="{597EA824-7E7A-424B-B5C2-A0674A4E8D4E}" presName="hierChild5" presStyleCnt="0"/>
      <dgm:spPr/>
    </dgm:pt>
    <dgm:pt modelId="{13486F89-030E-41DE-AECE-AE7260730B1D}" type="pres">
      <dgm:prSet presAssocID="{559E0BC9-1777-4D44-9DD4-CC24FC0118A3}" presName="Name37" presStyleLbl="parChTrans1D2" presStyleIdx="2" presStyleCnt="4"/>
      <dgm:spPr/>
      <dgm:t>
        <a:bodyPr/>
        <a:lstStyle/>
        <a:p>
          <a:endParaRPr lang="es-ES"/>
        </a:p>
      </dgm:t>
    </dgm:pt>
    <dgm:pt modelId="{558730B3-45AC-40A5-88D3-DB4E0EA5381B}" type="pres">
      <dgm:prSet presAssocID="{0939E79A-18BC-4DDD-9A5F-FC2A607B37A8}" presName="hierRoot2" presStyleCnt="0">
        <dgm:presLayoutVars>
          <dgm:hierBranch val="init"/>
        </dgm:presLayoutVars>
      </dgm:prSet>
      <dgm:spPr/>
    </dgm:pt>
    <dgm:pt modelId="{0498CFFB-6F03-48C6-9664-EF714976713D}" type="pres">
      <dgm:prSet presAssocID="{0939E79A-18BC-4DDD-9A5F-FC2A607B37A8}" presName="rootComposite" presStyleCnt="0"/>
      <dgm:spPr/>
    </dgm:pt>
    <dgm:pt modelId="{CF39FC93-E0E2-4459-9274-5E833C9B671A}" type="pres">
      <dgm:prSet presAssocID="{0939E79A-18BC-4DDD-9A5F-FC2A607B37A8}" presName="rootText" presStyleLbl="node2" presStyleIdx="2" presStyleCnt="3">
        <dgm:presLayoutVars>
          <dgm:chPref val="3"/>
        </dgm:presLayoutVars>
      </dgm:prSet>
      <dgm:spPr/>
      <dgm:t>
        <a:bodyPr/>
        <a:lstStyle/>
        <a:p>
          <a:endParaRPr lang="es-ES"/>
        </a:p>
      </dgm:t>
    </dgm:pt>
    <dgm:pt modelId="{5B58D9C5-92C3-4480-BF75-F55930CD4722}" type="pres">
      <dgm:prSet presAssocID="{0939E79A-18BC-4DDD-9A5F-FC2A607B37A8}" presName="rootConnector" presStyleLbl="node2" presStyleIdx="2" presStyleCnt="3"/>
      <dgm:spPr/>
      <dgm:t>
        <a:bodyPr/>
        <a:lstStyle/>
        <a:p>
          <a:endParaRPr lang="es-ES"/>
        </a:p>
      </dgm:t>
    </dgm:pt>
    <dgm:pt modelId="{A5540192-2615-4780-B7BA-5A7618025DF1}" type="pres">
      <dgm:prSet presAssocID="{0939E79A-18BC-4DDD-9A5F-FC2A607B37A8}" presName="hierChild4" presStyleCnt="0"/>
      <dgm:spPr/>
    </dgm:pt>
    <dgm:pt modelId="{5FEE0E5B-C3FB-434A-9F3C-4976D19171A0}" type="pres">
      <dgm:prSet presAssocID="{0939E79A-18BC-4DDD-9A5F-FC2A607B37A8}" presName="hierChild5" presStyleCnt="0"/>
      <dgm:spPr/>
    </dgm:pt>
    <dgm:pt modelId="{65E607A4-5558-4066-B95A-46332EFDEAAF}" type="pres">
      <dgm:prSet presAssocID="{6668B969-CF08-4E65-A444-088F88DCBB55}" presName="hierChild3" presStyleCnt="0"/>
      <dgm:spPr/>
    </dgm:pt>
    <dgm:pt modelId="{4E873CDE-4D2C-45D6-BA9C-A49609CA03BD}" type="pres">
      <dgm:prSet presAssocID="{60689BA7-DC2E-449B-BB1E-0108E9D3BCBC}" presName="Name111" presStyleLbl="parChTrans1D2" presStyleIdx="3" presStyleCnt="4"/>
      <dgm:spPr/>
      <dgm:t>
        <a:bodyPr/>
        <a:lstStyle/>
        <a:p>
          <a:endParaRPr lang="es-ES"/>
        </a:p>
      </dgm:t>
    </dgm:pt>
    <dgm:pt modelId="{491AF423-F39A-466B-9235-E55D31B6F78D}" type="pres">
      <dgm:prSet presAssocID="{39EC9459-8373-4614-BA11-2924FDB1EFBF}" presName="hierRoot3" presStyleCnt="0">
        <dgm:presLayoutVars>
          <dgm:hierBranch val="init"/>
        </dgm:presLayoutVars>
      </dgm:prSet>
      <dgm:spPr/>
    </dgm:pt>
    <dgm:pt modelId="{440277C8-80FC-4D20-B5EB-FDE93D60168E}" type="pres">
      <dgm:prSet presAssocID="{39EC9459-8373-4614-BA11-2924FDB1EFBF}" presName="rootComposite3" presStyleCnt="0"/>
      <dgm:spPr/>
    </dgm:pt>
    <dgm:pt modelId="{1421A8C1-4592-4AF4-AEE1-60AC0CFAA2AA}" type="pres">
      <dgm:prSet presAssocID="{39EC9459-8373-4614-BA11-2924FDB1EFBF}" presName="rootText3" presStyleLbl="asst1" presStyleIdx="0" presStyleCnt="1" custLinFactNeighborX="-397" custLinFactNeighborY="-1662">
        <dgm:presLayoutVars>
          <dgm:chPref val="3"/>
        </dgm:presLayoutVars>
      </dgm:prSet>
      <dgm:spPr/>
      <dgm:t>
        <a:bodyPr/>
        <a:lstStyle/>
        <a:p>
          <a:endParaRPr lang="es-ES"/>
        </a:p>
      </dgm:t>
    </dgm:pt>
    <dgm:pt modelId="{422AEC9D-8294-4656-979F-35EAC6516722}" type="pres">
      <dgm:prSet presAssocID="{39EC9459-8373-4614-BA11-2924FDB1EFBF}" presName="rootConnector3" presStyleLbl="asst1" presStyleIdx="0" presStyleCnt="1"/>
      <dgm:spPr/>
      <dgm:t>
        <a:bodyPr/>
        <a:lstStyle/>
        <a:p>
          <a:endParaRPr lang="es-ES"/>
        </a:p>
      </dgm:t>
    </dgm:pt>
    <dgm:pt modelId="{8A7D2E47-6B55-4F7A-9968-5947C5585E22}" type="pres">
      <dgm:prSet presAssocID="{39EC9459-8373-4614-BA11-2924FDB1EFBF}" presName="hierChild6" presStyleCnt="0"/>
      <dgm:spPr/>
    </dgm:pt>
    <dgm:pt modelId="{D9A97DA1-66C0-45BB-B982-8E9615F215AB}" type="pres">
      <dgm:prSet presAssocID="{39EC9459-8373-4614-BA11-2924FDB1EFBF}" presName="hierChild7" presStyleCnt="0"/>
      <dgm:spPr/>
    </dgm:pt>
  </dgm:ptLst>
  <dgm:cxnLst>
    <dgm:cxn modelId="{759998E7-0830-4D89-AC61-A508B4EC7791}" type="presOf" srcId="{46D45ED3-9A25-490C-A659-9BFB3FCA7F40}" destId="{A3BFA323-50C5-44DB-AA3A-98D201B5784B}" srcOrd="0" destOrd="0" presId="urn:microsoft.com/office/officeart/2005/8/layout/orgChart1"/>
    <dgm:cxn modelId="{1A45D864-9338-464C-B063-6A155CFDE619}" type="presOf" srcId="{39EC9459-8373-4614-BA11-2924FDB1EFBF}" destId="{422AEC9D-8294-4656-979F-35EAC6516722}" srcOrd="1" destOrd="0" presId="urn:microsoft.com/office/officeart/2005/8/layout/orgChart1"/>
    <dgm:cxn modelId="{5DE235AB-1F29-411D-97A3-BE11FADCCCDC}" srcId="{6668B969-CF08-4E65-A444-088F88DCBB55}" destId="{597EA824-7E7A-424B-B5C2-A0674A4E8D4E}" srcOrd="2" destOrd="0" parTransId="{A3CAD3B4-BC87-4D32-A107-51BF8CEC786E}" sibTransId="{8CD0BE2C-CFD7-4070-9928-79F010318D4F}"/>
    <dgm:cxn modelId="{2993FA98-EAE6-4E81-95F9-67DCED243202}" type="presOf" srcId="{597EA824-7E7A-424B-B5C2-A0674A4E8D4E}" destId="{8D6B9982-46DA-4ABC-93CA-5A6303DFE747}" srcOrd="0" destOrd="0" presId="urn:microsoft.com/office/officeart/2005/8/layout/orgChart1"/>
    <dgm:cxn modelId="{511E4DDC-58A1-4431-AB3C-085C663D04C6}" srcId="{6668B969-CF08-4E65-A444-088F88DCBB55}" destId="{39EC9459-8373-4614-BA11-2924FDB1EFBF}" srcOrd="0" destOrd="0" parTransId="{60689BA7-DC2E-449B-BB1E-0108E9D3BCBC}" sibTransId="{CA7185DD-6E08-4C17-AEE7-DB1BE3251EE5}"/>
    <dgm:cxn modelId="{174992FA-CB52-45FD-8C4A-C152A2850FA6}" type="presOf" srcId="{60689BA7-DC2E-449B-BB1E-0108E9D3BCBC}" destId="{4E873CDE-4D2C-45D6-BA9C-A49609CA03BD}" srcOrd="0" destOrd="0" presId="urn:microsoft.com/office/officeart/2005/8/layout/orgChart1"/>
    <dgm:cxn modelId="{4624D34A-DA73-4524-B17B-6B7FB0E4B195}" type="presOf" srcId="{3B4340AA-FB62-474B-95C0-6743079B921F}" destId="{B2EDA266-5954-4311-B8FD-E77A89319F2D}" srcOrd="1" destOrd="0" presId="urn:microsoft.com/office/officeart/2005/8/layout/orgChart1"/>
    <dgm:cxn modelId="{843C6F28-1C54-4669-BE86-03A3B72DDCBC}" type="presOf" srcId="{3B4340AA-FB62-474B-95C0-6743079B921F}" destId="{99EB6170-A9CF-4A6E-BF73-AD8ED8B167A4}" srcOrd="0" destOrd="0" presId="urn:microsoft.com/office/officeart/2005/8/layout/orgChart1"/>
    <dgm:cxn modelId="{2C450E33-9702-47F8-9614-B0DA6098BE4B}" type="presOf" srcId="{6668B969-CF08-4E65-A444-088F88DCBB55}" destId="{E1A30FE1-4FE8-44FA-8A2A-874732FD0EA2}" srcOrd="0" destOrd="0" presId="urn:microsoft.com/office/officeart/2005/8/layout/orgChart1"/>
    <dgm:cxn modelId="{6ED4ECB2-CA81-49D0-85F7-444B31F6806E}" type="presOf" srcId="{2FFAF3D4-5F07-4C59-8B11-A69A563AA16D}" destId="{AA661C84-32E9-43E8-BC7D-BFC63C94FB34}" srcOrd="0" destOrd="0" presId="urn:microsoft.com/office/officeart/2005/8/layout/orgChart1"/>
    <dgm:cxn modelId="{E38C6A31-30D1-4C6F-B4C6-7D30A1778125}" srcId="{6668B969-CF08-4E65-A444-088F88DCBB55}" destId="{3B4340AA-FB62-474B-95C0-6743079B921F}" srcOrd="1" destOrd="0" parTransId="{46D45ED3-9A25-490C-A659-9BFB3FCA7F40}" sibTransId="{13A1850C-E926-44C0-9A25-6D85BAC0B085}"/>
    <dgm:cxn modelId="{31AC66A8-6E4A-4C22-BF35-032A4F6DAD5D}" srcId="{6668B969-CF08-4E65-A444-088F88DCBB55}" destId="{0939E79A-18BC-4DDD-9A5F-FC2A607B37A8}" srcOrd="3" destOrd="0" parTransId="{559E0BC9-1777-4D44-9DD4-CC24FC0118A3}" sibTransId="{F6801154-C82D-424D-B6FF-154271866C6B}"/>
    <dgm:cxn modelId="{A2118881-6293-44F0-9D67-948A29B886EC}" type="presOf" srcId="{0939E79A-18BC-4DDD-9A5F-FC2A607B37A8}" destId="{CF39FC93-E0E2-4459-9274-5E833C9B671A}" srcOrd="0" destOrd="0" presId="urn:microsoft.com/office/officeart/2005/8/layout/orgChart1"/>
    <dgm:cxn modelId="{8284EA89-0301-491A-AEAA-89752D92F139}" type="presOf" srcId="{0939E79A-18BC-4DDD-9A5F-FC2A607B37A8}" destId="{5B58D9C5-92C3-4480-BF75-F55930CD4722}" srcOrd="1" destOrd="0" presId="urn:microsoft.com/office/officeart/2005/8/layout/orgChart1"/>
    <dgm:cxn modelId="{C6DDC932-A084-4BFD-A367-4FAFDE07CC60}" srcId="{2FFAF3D4-5F07-4C59-8B11-A69A563AA16D}" destId="{6668B969-CF08-4E65-A444-088F88DCBB55}" srcOrd="0" destOrd="0" parTransId="{CAC71033-EF66-4034-9341-97915DED1C36}" sibTransId="{4166A0B8-A3F8-4B42-B3E3-A21178E28C3A}"/>
    <dgm:cxn modelId="{105B1B46-D848-4B2D-BDE4-58C88DB8B19A}" type="presOf" srcId="{39EC9459-8373-4614-BA11-2924FDB1EFBF}" destId="{1421A8C1-4592-4AF4-AEE1-60AC0CFAA2AA}" srcOrd="0" destOrd="0" presId="urn:microsoft.com/office/officeart/2005/8/layout/orgChart1"/>
    <dgm:cxn modelId="{5C27CD50-38A1-47CA-ADD4-CB701D298BA5}" type="presOf" srcId="{597EA824-7E7A-424B-B5C2-A0674A4E8D4E}" destId="{F8F09CD3-EE38-4ABB-9DD3-214F7B804EFF}" srcOrd="1" destOrd="0" presId="urn:microsoft.com/office/officeart/2005/8/layout/orgChart1"/>
    <dgm:cxn modelId="{26DCA273-B00D-4B6D-BF4A-C620DA93F2A2}" type="presOf" srcId="{559E0BC9-1777-4D44-9DD4-CC24FC0118A3}" destId="{13486F89-030E-41DE-AECE-AE7260730B1D}" srcOrd="0" destOrd="0" presId="urn:microsoft.com/office/officeart/2005/8/layout/orgChart1"/>
    <dgm:cxn modelId="{B679A651-E1E6-4156-8F62-E4992E17A3DE}" type="presOf" srcId="{A3CAD3B4-BC87-4D32-A107-51BF8CEC786E}" destId="{73952F0D-4A3A-44D1-869D-FEA4929D8E6C}" srcOrd="0" destOrd="0" presId="urn:microsoft.com/office/officeart/2005/8/layout/orgChart1"/>
    <dgm:cxn modelId="{D9E3426F-CFC0-4138-ABFD-F7A274D642EF}" type="presOf" srcId="{6668B969-CF08-4E65-A444-088F88DCBB55}" destId="{B51FC8B6-8D5E-473D-9174-22380DB087D6}" srcOrd="1" destOrd="0" presId="urn:microsoft.com/office/officeart/2005/8/layout/orgChart1"/>
    <dgm:cxn modelId="{7541F557-BBB9-4089-A7EF-93A9C1B75213}" type="presParOf" srcId="{AA661C84-32E9-43E8-BC7D-BFC63C94FB34}" destId="{2387E9B8-8902-450A-95DE-4C44949AFA9D}" srcOrd="0" destOrd="0" presId="urn:microsoft.com/office/officeart/2005/8/layout/orgChart1"/>
    <dgm:cxn modelId="{02303C57-DC52-4ED0-BC6D-A5F1F2DEDB2A}" type="presParOf" srcId="{2387E9B8-8902-450A-95DE-4C44949AFA9D}" destId="{F8737787-658D-402B-AA9A-242AFF3D7263}" srcOrd="0" destOrd="0" presId="urn:microsoft.com/office/officeart/2005/8/layout/orgChart1"/>
    <dgm:cxn modelId="{13645DED-A605-4D69-B421-96F1BFF8824D}" type="presParOf" srcId="{F8737787-658D-402B-AA9A-242AFF3D7263}" destId="{E1A30FE1-4FE8-44FA-8A2A-874732FD0EA2}" srcOrd="0" destOrd="0" presId="urn:microsoft.com/office/officeart/2005/8/layout/orgChart1"/>
    <dgm:cxn modelId="{D0DEC710-2609-4644-8684-C3BFB3F6997B}" type="presParOf" srcId="{F8737787-658D-402B-AA9A-242AFF3D7263}" destId="{B51FC8B6-8D5E-473D-9174-22380DB087D6}" srcOrd="1" destOrd="0" presId="urn:microsoft.com/office/officeart/2005/8/layout/orgChart1"/>
    <dgm:cxn modelId="{CCADEAAB-8780-4417-8CA8-D1C601FCBADE}" type="presParOf" srcId="{2387E9B8-8902-450A-95DE-4C44949AFA9D}" destId="{49B82D93-2E49-4097-BD75-9D187AD4F419}" srcOrd="1" destOrd="0" presId="urn:microsoft.com/office/officeart/2005/8/layout/orgChart1"/>
    <dgm:cxn modelId="{E1D29541-07D8-413B-BDC1-DB5041FB6D79}" type="presParOf" srcId="{49B82D93-2E49-4097-BD75-9D187AD4F419}" destId="{A3BFA323-50C5-44DB-AA3A-98D201B5784B}" srcOrd="0" destOrd="0" presId="urn:microsoft.com/office/officeart/2005/8/layout/orgChart1"/>
    <dgm:cxn modelId="{5E5AFA31-42A6-4485-90A2-D15AAB10AFFA}" type="presParOf" srcId="{49B82D93-2E49-4097-BD75-9D187AD4F419}" destId="{31B7986B-31E1-40A9-BEE0-0C3CE3B7CF49}" srcOrd="1" destOrd="0" presId="urn:microsoft.com/office/officeart/2005/8/layout/orgChart1"/>
    <dgm:cxn modelId="{1BEB01B5-40DE-453D-83E2-3ED4A9DAA1BF}" type="presParOf" srcId="{31B7986B-31E1-40A9-BEE0-0C3CE3B7CF49}" destId="{BD2CB132-374E-4F9E-880B-1C6695E96C2D}" srcOrd="0" destOrd="0" presId="urn:microsoft.com/office/officeart/2005/8/layout/orgChart1"/>
    <dgm:cxn modelId="{96ED70FD-64B2-4DDB-9682-D400EB5EBB0E}" type="presParOf" srcId="{BD2CB132-374E-4F9E-880B-1C6695E96C2D}" destId="{99EB6170-A9CF-4A6E-BF73-AD8ED8B167A4}" srcOrd="0" destOrd="0" presId="urn:microsoft.com/office/officeart/2005/8/layout/orgChart1"/>
    <dgm:cxn modelId="{64E2CF70-4A16-46F9-A195-F0018C9A8853}" type="presParOf" srcId="{BD2CB132-374E-4F9E-880B-1C6695E96C2D}" destId="{B2EDA266-5954-4311-B8FD-E77A89319F2D}" srcOrd="1" destOrd="0" presId="urn:microsoft.com/office/officeart/2005/8/layout/orgChart1"/>
    <dgm:cxn modelId="{E84A5152-9B17-4CFA-94E6-7BE145193B9F}" type="presParOf" srcId="{31B7986B-31E1-40A9-BEE0-0C3CE3B7CF49}" destId="{EF1A9577-559E-4A50-87C6-67435DD7905D}" srcOrd="1" destOrd="0" presId="urn:microsoft.com/office/officeart/2005/8/layout/orgChart1"/>
    <dgm:cxn modelId="{A09484F5-0CDF-44CC-90B4-86830480ABFC}" type="presParOf" srcId="{31B7986B-31E1-40A9-BEE0-0C3CE3B7CF49}" destId="{50129560-4F54-42F5-9190-FD165D459181}" srcOrd="2" destOrd="0" presId="urn:microsoft.com/office/officeart/2005/8/layout/orgChart1"/>
    <dgm:cxn modelId="{C3D28B81-5DBA-4E0D-8FDF-E19D5CBF734A}" type="presParOf" srcId="{49B82D93-2E49-4097-BD75-9D187AD4F419}" destId="{73952F0D-4A3A-44D1-869D-FEA4929D8E6C}" srcOrd="2" destOrd="0" presId="urn:microsoft.com/office/officeart/2005/8/layout/orgChart1"/>
    <dgm:cxn modelId="{718D12CC-0250-4AA8-BD6D-0FDFD1341254}" type="presParOf" srcId="{49B82D93-2E49-4097-BD75-9D187AD4F419}" destId="{3D88DE86-FBDB-4A88-8629-715542D21F21}" srcOrd="3" destOrd="0" presId="urn:microsoft.com/office/officeart/2005/8/layout/orgChart1"/>
    <dgm:cxn modelId="{D6CFD132-9629-488B-B4EA-B5D2A6EBEF92}" type="presParOf" srcId="{3D88DE86-FBDB-4A88-8629-715542D21F21}" destId="{A6E0D9A1-1B77-44E5-9B88-D625E151A11D}" srcOrd="0" destOrd="0" presId="urn:microsoft.com/office/officeart/2005/8/layout/orgChart1"/>
    <dgm:cxn modelId="{1CAF8D43-4D50-4D52-BAA9-15D4A539C836}" type="presParOf" srcId="{A6E0D9A1-1B77-44E5-9B88-D625E151A11D}" destId="{8D6B9982-46DA-4ABC-93CA-5A6303DFE747}" srcOrd="0" destOrd="0" presId="urn:microsoft.com/office/officeart/2005/8/layout/orgChart1"/>
    <dgm:cxn modelId="{5A3B90DD-E481-4821-95BF-EF0CA1D82516}" type="presParOf" srcId="{A6E0D9A1-1B77-44E5-9B88-D625E151A11D}" destId="{F8F09CD3-EE38-4ABB-9DD3-214F7B804EFF}" srcOrd="1" destOrd="0" presId="urn:microsoft.com/office/officeart/2005/8/layout/orgChart1"/>
    <dgm:cxn modelId="{FEB140A9-DD77-4BA0-A334-4BD94328EB62}" type="presParOf" srcId="{3D88DE86-FBDB-4A88-8629-715542D21F21}" destId="{E0CFF060-DCAA-4DAE-953E-A74A53DCC4B3}" srcOrd="1" destOrd="0" presId="urn:microsoft.com/office/officeart/2005/8/layout/orgChart1"/>
    <dgm:cxn modelId="{C6DB111E-FD58-4D0E-8EBE-7AC28638D1C2}" type="presParOf" srcId="{3D88DE86-FBDB-4A88-8629-715542D21F21}" destId="{37FB37AF-BFC2-4D1A-9ECB-71E8E3986F2F}" srcOrd="2" destOrd="0" presId="urn:microsoft.com/office/officeart/2005/8/layout/orgChart1"/>
    <dgm:cxn modelId="{DE0FE4B8-CC0F-4790-9C31-EE997CEBDE01}" type="presParOf" srcId="{49B82D93-2E49-4097-BD75-9D187AD4F419}" destId="{13486F89-030E-41DE-AECE-AE7260730B1D}" srcOrd="4" destOrd="0" presId="urn:microsoft.com/office/officeart/2005/8/layout/orgChart1"/>
    <dgm:cxn modelId="{EB67FA65-F98B-46E6-B359-3261CDD7C126}" type="presParOf" srcId="{49B82D93-2E49-4097-BD75-9D187AD4F419}" destId="{558730B3-45AC-40A5-88D3-DB4E0EA5381B}" srcOrd="5" destOrd="0" presId="urn:microsoft.com/office/officeart/2005/8/layout/orgChart1"/>
    <dgm:cxn modelId="{1FC9BF33-91D0-4659-A590-4C3653A8AB3C}" type="presParOf" srcId="{558730B3-45AC-40A5-88D3-DB4E0EA5381B}" destId="{0498CFFB-6F03-48C6-9664-EF714976713D}" srcOrd="0" destOrd="0" presId="urn:microsoft.com/office/officeart/2005/8/layout/orgChart1"/>
    <dgm:cxn modelId="{62B2A4F6-13BC-48AD-887C-338E29C8F204}" type="presParOf" srcId="{0498CFFB-6F03-48C6-9664-EF714976713D}" destId="{CF39FC93-E0E2-4459-9274-5E833C9B671A}" srcOrd="0" destOrd="0" presId="urn:microsoft.com/office/officeart/2005/8/layout/orgChart1"/>
    <dgm:cxn modelId="{756281E2-297A-4F3D-9629-BB5C730123B8}" type="presParOf" srcId="{0498CFFB-6F03-48C6-9664-EF714976713D}" destId="{5B58D9C5-92C3-4480-BF75-F55930CD4722}" srcOrd="1" destOrd="0" presId="urn:microsoft.com/office/officeart/2005/8/layout/orgChart1"/>
    <dgm:cxn modelId="{7F4707C0-48C1-4277-90A3-2DC34B09B765}" type="presParOf" srcId="{558730B3-45AC-40A5-88D3-DB4E0EA5381B}" destId="{A5540192-2615-4780-B7BA-5A7618025DF1}" srcOrd="1" destOrd="0" presId="urn:microsoft.com/office/officeart/2005/8/layout/orgChart1"/>
    <dgm:cxn modelId="{AE58B555-2260-4989-BDEF-AF58FC4BBE15}" type="presParOf" srcId="{558730B3-45AC-40A5-88D3-DB4E0EA5381B}" destId="{5FEE0E5B-C3FB-434A-9F3C-4976D19171A0}" srcOrd="2" destOrd="0" presId="urn:microsoft.com/office/officeart/2005/8/layout/orgChart1"/>
    <dgm:cxn modelId="{8B1E884E-ED23-48C3-8011-22DB47C944C9}" type="presParOf" srcId="{2387E9B8-8902-450A-95DE-4C44949AFA9D}" destId="{65E607A4-5558-4066-B95A-46332EFDEAAF}" srcOrd="2" destOrd="0" presId="urn:microsoft.com/office/officeart/2005/8/layout/orgChart1"/>
    <dgm:cxn modelId="{D8C45242-3591-470C-971D-650EC085A55D}" type="presParOf" srcId="{65E607A4-5558-4066-B95A-46332EFDEAAF}" destId="{4E873CDE-4D2C-45D6-BA9C-A49609CA03BD}" srcOrd="0" destOrd="0" presId="urn:microsoft.com/office/officeart/2005/8/layout/orgChart1"/>
    <dgm:cxn modelId="{999DFA60-5F46-4FC9-8C9C-04CE1DC64C20}" type="presParOf" srcId="{65E607A4-5558-4066-B95A-46332EFDEAAF}" destId="{491AF423-F39A-466B-9235-E55D31B6F78D}" srcOrd="1" destOrd="0" presId="urn:microsoft.com/office/officeart/2005/8/layout/orgChart1"/>
    <dgm:cxn modelId="{7E526588-D1E2-43FD-A17B-29DFC1F4CEBB}" type="presParOf" srcId="{491AF423-F39A-466B-9235-E55D31B6F78D}" destId="{440277C8-80FC-4D20-B5EB-FDE93D60168E}" srcOrd="0" destOrd="0" presId="urn:microsoft.com/office/officeart/2005/8/layout/orgChart1"/>
    <dgm:cxn modelId="{9FB0CCCD-4E4E-4EA1-9E13-68EC16286D2B}" type="presParOf" srcId="{440277C8-80FC-4D20-B5EB-FDE93D60168E}" destId="{1421A8C1-4592-4AF4-AEE1-60AC0CFAA2AA}" srcOrd="0" destOrd="0" presId="urn:microsoft.com/office/officeart/2005/8/layout/orgChart1"/>
    <dgm:cxn modelId="{5D34DC4C-5F19-43EB-AEBB-7DD86EBFCBFD}" type="presParOf" srcId="{440277C8-80FC-4D20-B5EB-FDE93D60168E}" destId="{422AEC9D-8294-4656-979F-35EAC6516722}" srcOrd="1" destOrd="0" presId="urn:microsoft.com/office/officeart/2005/8/layout/orgChart1"/>
    <dgm:cxn modelId="{3901E875-8A99-42AF-89E5-8412B70F3D13}" type="presParOf" srcId="{491AF423-F39A-466B-9235-E55D31B6F78D}" destId="{8A7D2E47-6B55-4F7A-9968-5947C5585E22}" srcOrd="1" destOrd="0" presId="urn:microsoft.com/office/officeart/2005/8/layout/orgChart1"/>
    <dgm:cxn modelId="{685B537D-243B-4746-AED8-9D8EB6F7627D}" type="presParOf" srcId="{491AF423-F39A-466B-9235-E55D31B6F78D}" destId="{D9A97DA1-66C0-45BB-B982-8E9615F215AB}"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EBF2F4-1894-4567-865D-22B4AB91F724}" type="doc">
      <dgm:prSet loTypeId="urn:microsoft.com/office/officeart/2005/8/layout/hierarchy2" loCatId="hierarchy" qsTypeId="urn:microsoft.com/office/officeart/2005/8/quickstyle/simple3" qsCatId="simple" csTypeId="urn:microsoft.com/office/officeart/2005/8/colors/accent1_2" csCatId="accent1" phldr="1"/>
      <dgm:spPr/>
      <dgm:t>
        <a:bodyPr/>
        <a:lstStyle/>
        <a:p>
          <a:endParaRPr lang="es-ES"/>
        </a:p>
      </dgm:t>
    </dgm:pt>
    <dgm:pt modelId="{35EB4DE5-6B4C-40D4-A49C-83785048C3B4}">
      <dgm:prSet phldrT="[Texto]">
        <dgm:style>
          <a:lnRef idx="1">
            <a:schemeClr val="accent3"/>
          </a:lnRef>
          <a:fillRef idx="3">
            <a:schemeClr val="accent3"/>
          </a:fillRef>
          <a:effectRef idx="2">
            <a:schemeClr val="accent3"/>
          </a:effectRef>
          <a:fontRef idx="minor">
            <a:schemeClr val="lt1"/>
          </a:fontRef>
        </dgm:style>
      </dgm:prSet>
      <dgm:spPr/>
      <dgm:t>
        <a:bodyPr/>
        <a:lstStyle/>
        <a:p>
          <a:r>
            <a:rPr lang="es-ES" dirty="0" smtClean="0"/>
            <a:t>ASIGNATURAS 2º CICLO</a:t>
          </a:r>
        </a:p>
        <a:p>
          <a:r>
            <a:rPr lang="es-ES" dirty="0" smtClean="0"/>
            <a:t>4º ESO(OPCIONES)</a:t>
          </a:r>
          <a:endParaRPr lang="es-ES" dirty="0"/>
        </a:p>
      </dgm:t>
    </dgm:pt>
    <dgm:pt modelId="{DC705A36-47A8-49B2-87B7-AC95EC75FA5A}" type="parTrans" cxnId="{98A8F645-E64C-4051-92F3-2FF7880219FF}">
      <dgm:prSet/>
      <dgm:spPr/>
      <dgm:t>
        <a:bodyPr/>
        <a:lstStyle/>
        <a:p>
          <a:endParaRPr lang="es-ES"/>
        </a:p>
      </dgm:t>
    </dgm:pt>
    <dgm:pt modelId="{2939B30B-80C5-4DB1-9B29-6B3BA380FAAD}" type="sibTrans" cxnId="{98A8F645-E64C-4051-92F3-2FF7880219FF}">
      <dgm:prSet/>
      <dgm:spPr/>
      <dgm:t>
        <a:bodyPr/>
        <a:lstStyle/>
        <a:p>
          <a:endParaRPr lang="es-ES"/>
        </a:p>
      </dgm:t>
    </dgm:pt>
    <dgm:pt modelId="{B102C458-BE8E-4807-9496-CD16E9B66DD2}">
      <dgm:prSet phldrT="[Texto]"/>
      <dgm:spPr/>
      <dgm:t>
        <a:bodyPr/>
        <a:lstStyle/>
        <a:p>
          <a:r>
            <a:rPr lang="es-ES" dirty="0" smtClean="0"/>
            <a:t>ENSEÑANZAS ACADEMICAS PARA LA INICIACION A BACHILLERATO</a:t>
          </a:r>
          <a:endParaRPr lang="es-ES" dirty="0"/>
        </a:p>
      </dgm:t>
    </dgm:pt>
    <dgm:pt modelId="{CD96E24F-F808-4263-9C9E-C06B26BFA4DB}" type="parTrans" cxnId="{64160AFB-4978-4694-84E9-13A0371DEDFF}">
      <dgm:prSet/>
      <dgm:spPr/>
      <dgm:t>
        <a:bodyPr/>
        <a:lstStyle/>
        <a:p>
          <a:endParaRPr lang="es-ES" dirty="0"/>
        </a:p>
      </dgm:t>
    </dgm:pt>
    <dgm:pt modelId="{2340AB56-F0F1-429D-A426-4E248BD71EA6}" type="sibTrans" cxnId="{64160AFB-4978-4694-84E9-13A0371DEDFF}">
      <dgm:prSet/>
      <dgm:spPr/>
      <dgm:t>
        <a:bodyPr/>
        <a:lstStyle/>
        <a:p>
          <a:endParaRPr lang="es-ES"/>
        </a:p>
      </dgm:t>
    </dgm:pt>
    <dgm:pt modelId="{8FDE3E0E-BB6C-4593-B4BA-5A50D3A1EEE8}">
      <dgm:prSet phldrT="[Texto]"/>
      <dgm:spPr/>
      <dgm:t>
        <a:bodyPr/>
        <a:lstStyle/>
        <a:p>
          <a:r>
            <a:rPr lang="es-ES" dirty="0" smtClean="0"/>
            <a:t>ASIGNATURAS TRONCALES GENERALES</a:t>
          </a:r>
          <a:endParaRPr lang="es-ES" dirty="0"/>
        </a:p>
      </dgm:t>
    </dgm:pt>
    <dgm:pt modelId="{B7FA39B7-64BB-4536-9BAB-6E57C3E22788}" type="parTrans" cxnId="{E7E58AA8-1319-4C5C-9621-21AFE8201FB9}">
      <dgm:prSet/>
      <dgm:spPr/>
      <dgm:t>
        <a:bodyPr/>
        <a:lstStyle/>
        <a:p>
          <a:endParaRPr lang="es-ES" dirty="0"/>
        </a:p>
      </dgm:t>
    </dgm:pt>
    <dgm:pt modelId="{9BD3471D-A243-4A84-A8AA-CC8CAEB95565}" type="sibTrans" cxnId="{E7E58AA8-1319-4C5C-9621-21AFE8201FB9}">
      <dgm:prSet/>
      <dgm:spPr/>
      <dgm:t>
        <a:bodyPr/>
        <a:lstStyle/>
        <a:p>
          <a:endParaRPr lang="es-ES"/>
        </a:p>
      </dgm:t>
    </dgm:pt>
    <dgm:pt modelId="{A697AA32-96DF-422F-A8E1-85033F497F74}">
      <dgm:prSet phldrT="[Texto]">
        <dgm:style>
          <a:lnRef idx="1">
            <a:schemeClr val="accent6"/>
          </a:lnRef>
          <a:fillRef idx="2">
            <a:schemeClr val="accent6"/>
          </a:fillRef>
          <a:effectRef idx="1">
            <a:schemeClr val="accent6"/>
          </a:effectRef>
          <a:fontRef idx="minor">
            <a:schemeClr val="dk1"/>
          </a:fontRef>
        </dgm:style>
      </dgm:prSet>
      <dgm:spPr/>
      <dgm:t>
        <a:bodyPr/>
        <a:lstStyle/>
        <a:p>
          <a:r>
            <a:rPr lang="es-ES" dirty="0" smtClean="0"/>
            <a:t>ASIGNATURAS TRONCALES DE OPCIÓN</a:t>
          </a:r>
          <a:endParaRPr lang="es-ES" dirty="0"/>
        </a:p>
      </dgm:t>
    </dgm:pt>
    <dgm:pt modelId="{E9C10574-0896-4A9C-9AE6-9344BECFE19A}" type="parTrans" cxnId="{85099625-C62D-414A-8D25-50DAD8B2AE32}">
      <dgm:prSet/>
      <dgm:spPr/>
      <dgm:t>
        <a:bodyPr/>
        <a:lstStyle/>
        <a:p>
          <a:endParaRPr lang="es-ES" dirty="0"/>
        </a:p>
      </dgm:t>
    </dgm:pt>
    <dgm:pt modelId="{22878F1F-9A1D-4D92-8CAF-CA23D5D8FCE0}" type="sibTrans" cxnId="{85099625-C62D-414A-8D25-50DAD8B2AE32}">
      <dgm:prSet/>
      <dgm:spPr/>
      <dgm:t>
        <a:bodyPr/>
        <a:lstStyle/>
        <a:p>
          <a:endParaRPr lang="es-ES"/>
        </a:p>
      </dgm:t>
    </dgm:pt>
    <dgm:pt modelId="{41DFF371-3903-4F0D-800E-7D3E24207F2C}">
      <dgm:prSet phldrT="[Texto]"/>
      <dgm:spPr/>
      <dgm:t>
        <a:bodyPr/>
        <a:lstStyle/>
        <a:p>
          <a:r>
            <a:rPr lang="es-ES" dirty="0" smtClean="0"/>
            <a:t>ENSEÑANZAS APLICADAS APARA LA INICIACION A LA FORMACIÓN PROFESIONAL</a:t>
          </a:r>
          <a:endParaRPr lang="es-ES" dirty="0"/>
        </a:p>
      </dgm:t>
    </dgm:pt>
    <dgm:pt modelId="{9E7CFC0F-1D22-48C9-9AC9-46C205D2FE3A}" type="parTrans" cxnId="{61A756D7-0AA6-41D8-982C-33D69D081CE3}">
      <dgm:prSet/>
      <dgm:spPr/>
      <dgm:t>
        <a:bodyPr/>
        <a:lstStyle/>
        <a:p>
          <a:endParaRPr lang="es-ES" dirty="0"/>
        </a:p>
      </dgm:t>
    </dgm:pt>
    <dgm:pt modelId="{499025C8-24A0-4EAA-951C-DC37C42E57C5}" type="sibTrans" cxnId="{61A756D7-0AA6-41D8-982C-33D69D081CE3}">
      <dgm:prSet/>
      <dgm:spPr/>
      <dgm:t>
        <a:bodyPr/>
        <a:lstStyle/>
        <a:p>
          <a:endParaRPr lang="es-ES"/>
        </a:p>
      </dgm:t>
    </dgm:pt>
    <dgm:pt modelId="{6285D0D9-6B0B-4E77-A68B-2500F8CBE775}">
      <dgm:prSet phldrT="[Texto]"/>
      <dgm:spPr/>
      <dgm:t>
        <a:bodyPr/>
        <a:lstStyle/>
        <a:p>
          <a:r>
            <a:rPr lang="es-ES" dirty="0" smtClean="0"/>
            <a:t>ASIGNATURAS TRONCALES GENERALES</a:t>
          </a:r>
          <a:endParaRPr lang="es-ES" dirty="0"/>
        </a:p>
      </dgm:t>
    </dgm:pt>
    <dgm:pt modelId="{F74E32C3-7E0D-4EBE-8A38-940B393D148F}" type="parTrans" cxnId="{41AB8798-F9C9-4FF6-AFBA-6CB664256A3B}">
      <dgm:prSet/>
      <dgm:spPr/>
      <dgm:t>
        <a:bodyPr/>
        <a:lstStyle/>
        <a:p>
          <a:endParaRPr lang="es-ES" dirty="0"/>
        </a:p>
      </dgm:t>
    </dgm:pt>
    <dgm:pt modelId="{182A4F4F-14F1-4092-9DF6-3ED44DA5B389}" type="sibTrans" cxnId="{41AB8798-F9C9-4FF6-AFBA-6CB664256A3B}">
      <dgm:prSet/>
      <dgm:spPr/>
      <dgm:t>
        <a:bodyPr/>
        <a:lstStyle/>
        <a:p>
          <a:endParaRPr lang="es-ES"/>
        </a:p>
      </dgm:t>
    </dgm:pt>
    <dgm:pt modelId="{92566892-1641-4FB8-8818-69367B868A2D}" type="pres">
      <dgm:prSet presAssocID="{68EBF2F4-1894-4567-865D-22B4AB91F724}" presName="diagram" presStyleCnt="0">
        <dgm:presLayoutVars>
          <dgm:chPref val="1"/>
          <dgm:dir/>
          <dgm:animOne val="branch"/>
          <dgm:animLvl val="lvl"/>
          <dgm:resizeHandles val="exact"/>
        </dgm:presLayoutVars>
      </dgm:prSet>
      <dgm:spPr/>
      <dgm:t>
        <a:bodyPr/>
        <a:lstStyle/>
        <a:p>
          <a:endParaRPr lang="es-ES"/>
        </a:p>
      </dgm:t>
    </dgm:pt>
    <dgm:pt modelId="{AE84ABAF-DD98-4F2F-88E5-80694D87E147}" type="pres">
      <dgm:prSet presAssocID="{35EB4DE5-6B4C-40D4-A49C-83785048C3B4}" presName="root1" presStyleCnt="0"/>
      <dgm:spPr/>
      <dgm:t>
        <a:bodyPr/>
        <a:lstStyle/>
        <a:p>
          <a:endParaRPr lang="es-ES"/>
        </a:p>
      </dgm:t>
    </dgm:pt>
    <dgm:pt modelId="{81EFFCB7-178F-4302-8489-1A8D1B737B47}" type="pres">
      <dgm:prSet presAssocID="{35EB4DE5-6B4C-40D4-A49C-83785048C3B4}" presName="LevelOneTextNode" presStyleLbl="node0" presStyleIdx="0" presStyleCnt="1" custScaleX="125606" custScaleY="275245" custLinFactNeighborX="4773" custLinFactNeighborY="-9127">
        <dgm:presLayoutVars>
          <dgm:chPref val="3"/>
        </dgm:presLayoutVars>
      </dgm:prSet>
      <dgm:spPr/>
      <dgm:t>
        <a:bodyPr/>
        <a:lstStyle/>
        <a:p>
          <a:endParaRPr lang="es-ES"/>
        </a:p>
      </dgm:t>
    </dgm:pt>
    <dgm:pt modelId="{4B152B19-4CBA-4FC4-9110-0ED0134CD456}" type="pres">
      <dgm:prSet presAssocID="{35EB4DE5-6B4C-40D4-A49C-83785048C3B4}" presName="level2hierChild" presStyleCnt="0"/>
      <dgm:spPr/>
      <dgm:t>
        <a:bodyPr/>
        <a:lstStyle/>
        <a:p>
          <a:endParaRPr lang="es-ES"/>
        </a:p>
      </dgm:t>
    </dgm:pt>
    <dgm:pt modelId="{A7C7B900-9A0F-4893-ADE2-07200D4F1BE3}" type="pres">
      <dgm:prSet presAssocID="{CD96E24F-F808-4263-9C9E-C06B26BFA4DB}" presName="conn2-1" presStyleLbl="parChTrans1D2" presStyleIdx="0" presStyleCnt="2"/>
      <dgm:spPr/>
      <dgm:t>
        <a:bodyPr/>
        <a:lstStyle/>
        <a:p>
          <a:endParaRPr lang="es-ES"/>
        </a:p>
      </dgm:t>
    </dgm:pt>
    <dgm:pt modelId="{AF5A4A5A-6DDE-42DF-8A85-5E926A3784E9}" type="pres">
      <dgm:prSet presAssocID="{CD96E24F-F808-4263-9C9E-C06B26BFA4DB}" presName="connTx" presStyleLbl="parChTrans1D2" presStyleIdx="0" presStyleCnt="2"/>
      <dgm:spPr/>
      <dgm:t>
        <a:bodyPr/>
        <a:lstStyle/>
        <a:p>
          <a:endParaRPr lang="es-ES"/>
        </a:p>
      </dgm:t>
    </dgm:pt>
    <dgm:pt modelId="{170DE462-88F8-46A3-9F82-5BA8582D44B0}" type="pres">
      <dgm:prSet presAssocID="{B102C458-BE8E-4807-9496-CD16E9B66DD2}" presName="root2" presStyleCnt="0"/>
      <dgm:spPr/>
      <dgm:t>
        <a:bodyPr/>
        <a:lstStyle/>
        <a:p>
          <a:endParaRPr lang="es-ES"/>
        </a:p>
      </dgm:t>
    </dgm:pt>
    <dgm:pt modelId="{206B76CF-DD23-462A-9F39-85AA430EA643}" type="pres">
      <dgm:prSet presAssocID="{B102C458-BE8E-4807-9496-CD16E9B66DD2}" presName="LevelTwoTextNode" presStyleLbl="node2" presStyleIdx="0" presStyleCnt="2" custAng="0" custScaleX="172310" custScaleY="123517" custLinFactNeighborX="-1472" custLinFactNeighborY="-30808">
        <dgm:presLayoutVars>
          <dgm:chPref val="3"/>
        </dgm:presLayoutVars>
      </dgm:prSet>
      <dgm:spPr/>
      <dgm:t>
        <a:bodyPr/>
        <a:lstStyle/>
        <a:p>
          <a:endParaRPr lang="es-ES"/>
        </a:p>
      </dgm:t>
    </dgm:pt>
    <dgm:pt modelId="{621A126D-BC05-4FF6-86E2-1B5128EB4878}" type="pres">
      <dgm:prSet presAssocID="{B102C458-BE8E-4807-9496-CD16E9B66DD2}" presName="level3hierChild" presStyleCnt="0"/>
      <dgm:spPr/>
      <dgm:t>
        <a:bodyPr/>
        <a:lstStyle/>
        <a:p>
          <a:endParaRPr lang="es-ES"/>
        </a:p>
      </dgm:t>
    </dgm:pt>
    <dgm:pt modelId="{D5323749-DB92-4313-B744-DCF84437645F}" type="pres">
      <dgm:prSet presAssocID="{B7FA39B7-64BB-4536-9BAB-6E57C3E22788}" presName="conn2-1" presStyleLbl="parChTrans1D3" presStyleIdx="0" presStyleCnt="3"/>
      <dgm:spPr/>
      <dgm:t>
        <a:bodyPr/>
        <a:lstStyle/>
        <a:p>
          <a:endParaRPr lang="es-ES"/>
        </a:p>
      </dgm:t>
    </dgm:pt>
    <dgm:pt modelId="{9FF4A135-A627-4AFE-A3B8-EAFCC4171379}" type="pres">
      <dgm:prSet presAssocID="{B7FA39B7-64BB-4536-9BAB-6E57C3E22788}" presName="connTx" presStyleLbl="parChTrans1D3" presStyleIdx="0" presStyleCnt="3"/>
      <dgm:spPr/>
      <dgm:t>
        <a:bodyPr/>
        <a:lstStyle/>
        <a:p>
          <a:endParaRPr lang="es-ES"/>
        </a:p>
      </dgm:t>
    </dgm:pt>
    <dgm:pt modelId="{79F693F1-665A-446A-9360-320089DBCBFB}" type="pres">
      <dgm:prSet presAssocID="{8FDE3E0E-BB6C-4593-B4BA-5A50D3A1EEE8}" presName="root2" presStyleCnt="0"/>
      <dgm:spPr/>
      <dgm:t>
        <a:bodyPr/>
        <a:lstStyle/>
        <a:p>
          <a:endParaRPr lang="es-ES"/>
        </a:p>
      </dgm:t>
    </dgm:pt>
    <dgm:pt modelId="{7F411EFE-4CC1-4830-B19F-9025185D2AC4}" type="pres">
      <dgm:prSet presAssocID="{8FDE3E0E-BB6C-4593-B4BA-5A50D3A1EEE8}" presName="LevelTwoTextNode" presStyleLbl="node3" presStyleIdx="0" presStyleCnt="3" custScaleX="127101" custScaleY="81932" custLinFactNeighborX="-9085" custLinFactNeighborY="-78553">
        <dgm:presLayoutVars>
          <dgm:chPref val="3"/>
        </dgm:presLayoutVars>
      </dgm:prSet>
      <dgm:spPr/>
      <dgm:t>
        <a:bodyPr/>
        <a:lstStyle/>
        <a:p>
          <a:endParaRPr lang="es-ES"/>
        </a:p>
      </dgm:t>
    </dgm:pt>
    <dgm:pt modelId="{49440D3F-D6F4-4968-A18D-994CD34FD22D}" type="pres">
      <dgm:prSet presAssocID="{8FDE3E0E-BB6C-4593-B4BA-5A50D3A1EEE8}" presName="level3hierChild" presStyleCnt="0"/>
      <dgm:spPr/>
      <dgm:t>
        <a:bodyPr/>
        <a:lstStyle/>
        <a:p>
          <a:endParaRPr lang="es-ES"/>
        </a:p>
      </dgm:t>
    </dgm:pt>
    <dgm:pt modelId="{B1EAD22C-155C-4066-9E1F-B6A4AB168305}" type="pres">
      <dgm:prSet presAssocID="{E9C10574-0896-4A9C-9AE6-9344BECFE19A}" presName="conn2-1" presStyleLbl="parChTrans1D3" presStyleIdx="1" presStyleCnt="3"/>
      <dgm:spPr/>
      <dgm:t>
        <a:bodyPr/>
        <a:lstStyle/>
        <a:p>
          <a:endParaRPr lang="es-ES"/>
        </a:p>
      </dgm:t>
    </dgm:pt>
    <dgm:pt modelId="{46FB95D9-EECF-4827-BC1D-BF8C01FA1374}" type="pres">
      <dgm:prSet presAssocID="{E9C10574-0896-4A9C-9AE6-9344BECFE19A}" presName="connTx" presStyleLbl="parChTrans1D3" presStyleIdx="1" presStyleCnt="3"/>
      <dgm:spPr/>
      <dgm:t>
        <a:bodyPr/>
        <a:lstStyle/>
        <a:p>
          <a:endParaRPr lang="es-ES"/>
        </a:p>
      </dgm:t>
    </dgm:pt>
    <dgm:pt modelId="{25573DED-D621-4495-8AA0-B52C6840B215}" type="pres">
      <dgm:prSet presAssocID="{A697AA32-96DF-422F-A8E1-85033F497F74}" presName="root2" presStyleCnt="0"/>
      <dgm:spPr/>
      <dgm:t>
        <a:bodyPr/>
        <a:lstStyle/>
        <a:p>
          <a:endParaRPr lang="es-ES"/>
        </a:p>
      </dgm:t>
    </dgm:pt>
    <dgm:pt modelId="{9C70E039-8E1C-4A16-9136-8D31AFB67E93}" type="pres">
      <dgm:prSet presAssocID="{A697AA32-96DF-422F-A8E1-85033F497F74}" presName="LevelTwoTextNode" presStyleLbl="node3" presStyleIdx="1" presStyleCnt="3" custScaleX="115511" custScaleY="63864" custLinFactNeighborX="-9085" custLinFactNeighborY="-81376">
        <dgm:presLayoutVars>
          <dgm:chPref val="3"/>
        </dgm:presLayoutVars>
      </dgm:prSet>
      <dgm:spPr/>
      <dgm:t>
        <a:bodyPr/>
        <a:lstStyle/>
        <a:p>
          <a:endParaRPr lang="es-ES"/>
        </a:p>
      </dgm:t>
    </dgm:pt>
    <dgm:pt modelId="{749FEF3E-951E-422C-A638-9F2B7D8ABF2F}" type="pres">
      <dgm:prSet presAssocID="{A697AA32-96DF-422F-A8E1-85033F497F74}" presName="level3hierChild" presStyleCnt="0"/>
      <dgm:spPr/>
      <dgm:t>
        <a:bodyPr/>
        <a:lstStyle/>
        <a:p>
          <a:endParaRPr lang="es-ES"/>
        </a:p>
      </dgm:t>
    </dgm:pt>
    <dgm:pt modelId="{F41636BE-493A-453B-85BA-3D04608D6542}" type="pres">
      <dgm:prSet presAssocID="{9E7CFC0F-1D22-48C9-9AC9-46C205D2FE3A}" presName="conn2-1" presStyleLbl="parChTrans1D2" presStyleIdx="1" presStyleCnt="2"/>
      <dgm:spPr/>
      <dgm:t>
        <a:bodyPr/>
        <a:lstStyle/>
        <a:p>
          <a:endParaRPr lang="es-ES"/>
        </a:p>
      </dgm:t>
    </dgm:pt>
    <dgm:pt modelId="{D4163AD1-7970-475F-A814-36E8CE7403A0}" type="pres">
      <dgm:prSet presAssocID="{9E7CFC0F-1D22-48C9-9AC9-46C205D2FE3A}" presName="connTx" presStyleLbl="parChTrans1D2" presStyleIdx="1" presStyleCnt="2"/>
      <dgm:spPr/>
      <dgm:t>
        <a:bodyPr/>
        <a:lstStyle/>
        <a:p>
          <a:endParaRPr lang="es-ES"/>
        </a:p>
      </dgm:t>
    </dgm:pt>
    <dgm:pt modelId="{BBD02548-6E71-403E-9629-2CD7FDA6739E}" type="pres">
      <dgm:prSet presAssocID="{41DFF371-3903-4F0D-800E-7D3E24207F2C}" presName="root2" presStyleCnt="0"/>
      <dgm:spPr/>
      <dgm:t>
        <a:bodyPr/>
        <a:lstStyle/>
        <a:p>
          <a:endParaRPr lang="es-ES"/>
        </a:p>
      </dgm:t>
    </dgm:pt>
    <dgm:pt modelId="{BB8DCEC9-6BAE-4740-B59A-862B462CBA9E}" type="pres">
      <dgm:prSet presAssocID="{41DFF371-3903-4F0D-800E-7D3E24207F2C}" presName="LevelTwoTextNode" presStyleLbl="node2" presStyleIdx="1" presStyleCnt="2" custScaleX="176162" custScaleY="125753" custLinFactNeighborX="-27247" custLinFactNeighborY="3931">
        <dgm:presLayoutVars>
          <dgm:chPref val="3"/>
        </dgm:presLayoutVars>
      </dgm:prSet>
      <dgm:spPr/>
      <dgm:t>
        <a:bodyPr/>
        <a:lstStyle/>
        <a:p>
          <a:endParaRPr lang="es-ES"/>
        </a:p>
      </dgm:t>
    </dgm:pt>
    <dgm:pt modelId="{FCCE1F49-997A-42A2-8DAF-829D4A307F7E}" type="pres">
      <dgm:prSet presAssocID="{41DFF371-3903-4F0D-800E-7D3E24207F2C}" presName="level3hierChild" presStyleCnt="0"/>
      <dgm:spPr/>
      <dgm:t>
        <a:bodyPr/>
        <a:lstStyle/>
        <a:p>
          <a:endParaRPr lang="es-ES"/>
        </a:p>
      </dgm:t>
    </dgm:pt>
    <dgm:pt modelId="{E7858050-AF6D-440B-8B48-FB6E6DDC4586}" type="pres">
      <dgm:prSet presAssocID="{F74E32C3-7E0D-4EBE-8A38-940B393D148F}" presName="conn2-1" presStyleLbl="parChTrans1D3" presStyleIdx="2" presStyleCnt="3"/>
      <dgm:spPr/>
      <dgm:t>
        <a:bodyPr/>
        <a:lstStyle/>
        <a:p>
          <a:endParaRPr lang="es-ES"/>
        </a:p>
      </dgm:t>
    </dgm:pt>
    <dgm:pt modelId="{7ACA4796-A6E3-49B5-A849-0B19C078A68B}" type="pres">
      <dgm:prSet presAssocID="{F74E32C3-7E0D-4EBE-8A38-940B393D148F}" presName="connTx" presStyleLbl="parChTrans1D3" presStyleIdx="2" presStyleCnt="3"/>
      <dgm:spPr/>
      <dgm:t>
        <a:bodyPr/>
        <a:lstStyle/>
        <a:p>
          <a:endParaRPr lang="es-ES"/>
        </a:p>
      </dgm:t>
    </dgm:pt>
    <dgm:pt modelId="{5EB351EF-3514-411C-9DA7-9F90870F870D}" type="pres">
      <dgm:prSet presAssocID="{6285D0D9-6B0B-4E77-A68B-2500F8CBE775}" presName="root2" presStyleCnt="0"/>
      <dgm:spPr/>
      <dgm:t>
        <a:bodyPr/>
        <a:lstStyle/>
        <a:p>
          <a:endParaRPr lang="es-ES"/>
        </a:p>
      </dgm:t>
    </dgm:pt>
    <dgm:pt modelId="{E2AA6EE5-4569-41F9-8584-0B72B540458F}" type="pres">
      <dgm:prSet presAssocID="{6285D0D9-6B0B-4E77-A68B-2500F8CBE775}" presName="LevelTwoTextNode" presStyleLbl="node3" presStyleIdx="2" presStyleCnt="3" custAng="10800000" custFlipVert="1" custScaleX="163837" custScaleY="55375" custLinFactNeighborX="-16907" custLinFactNeighborY="70116">
        <dgm:presLayoutVars>
          <dgm:chPref val="3"/>
        </dgm:presLayoutVars>
      </dgm:prSet>
      <dgm:spPr/>
      <dgm:t>
        <a:bodyPr/>
        <a:lstStyle/>
        <a:p>
          <a:endParaRPr lang="es-ES"/>
        </a:p>
      </dgm:t>
    </dgm:pt>
    <dgm:pt modelId="{71D7BA25-639E-4E00-A086-F3BA01FD82EE}" type="pres">
      <dgm:prSet presAssocID="{6285D0D9-6B0B-4E77-A68B-2500F8CBE775}" presName="level3hierChild" presStyleCnt="0"/>
      <dgm:spPr/>
      <dgm:t>
        <a:bodyPr/>
        <a:lstStyle/>
        <a:p>
          <a:endParaRPr lang="es-ES"/>
        </a:p>
      </dgm:t>
    </dgm:pt>
  </dgm:ptLst>
  <dgm:cxnLst>
    <dgm:cxn modelId="{64160AFB-4978-4694-84E9-13A0371DEDFF}" srcId="{35EB4DE5-6B4C-40D4-A49C-83785048C3B4}" destId="{B102C458-BE8E-4807-9496-CD16E9B66DD2}" srcOrd="0" destOrd="0" parTransId="{CD96E24F-F808-4263-9C9E-C06B26BFA4DB}" sibTransId="{2340AB56-F0F1-429D-A426-4E248BD71EA6}"/>
    <dgm:cxn modelId="{C465C974-64AA-48B6-8AD6-0DFA72452165}" type="presOf" srcId="{B7FA39B7-64BB-4536-9BAB-6E57C3E22788}" destId="{D5323749-DB92-4313-B744-DCF84437645F}" srcOrd="0" destOrd="0" presId="urn:microsoft.com/office/officeart/2005/8/layout/hierarchy2"/>
    <dgm:cxn modelId="{E820A262-86D3-43B9-B2BF-DB63223F5ED9}" type="presOf" srcId="{B7FA39B7-64BB-4536-9BAB-6E57C3E22788}" destId="{9FF4A135-A627-4AFE-A3B8-EAFCC4171379}" srcOrd="1" destOrd="0" presId="urn:microsoft.com/office/officeart/2005/8/layout/hierarchy2"/>
    <dgm:cxn modelId="{E7E58AA8-1319-4C5C-9621-21AFE8201FB9}" srcId="{B102C458-BE8E-4807-9496-CD16E9B66DD2}" destId="{8FDE3E0E-BB6C-4593-B4BA-5A50D3A1EEE8}" srcOrd="0" destOrd="0" parTransId="{B7FA39B7-64BB-4536-9BAB-6E57C3E22788}" sibTransId="{9BD3471D-A243-4A84-A8AA-CC8CAEB95565}"/>
    <dgm:cxn modelId="{41AB8798-F9C9-4FF6-AFBA-6CB664256A3B}" srcId="{41DFF371-3903-4F0D-800E-7D3E24207F2C}" destId="{6285D0D9-6B0B-4E77-A68B-2500F8CBE775}" srcOrd="0" destOrd="0" parTransId="{F74E32C3-7E0D-4EBE-8A38-940B393D148F}" sibTransId="{182A4F4F-14F1-4092-9DF6-3ED44DA5B389}"/>
    <dgm:cxn modelId="{93DA59AF-39D7-42F7-B5BC-45354745694D}" type="presOf" srcId="{CD96E24F-F808-4263-9C9E-C06B26BFA4DB}" destId="{A7C7B900-9A0F-4893-ADE2-07200D4F1BE3}" srcOrd="0" destOrd="0" presId="urn:microsoft.com/office/officeart/2005/8/layout/hierarchy2"/>
    <dgm:cxn modelId="{85099625-C62D-414A-8D25-50DAD8B2AE32}" srcId="{B102C458-BE8E-4807-9496-CD16E9B66DD2}" destId="{A697AA32-96DF-422F-A8E1-85033F497F74}" srcOrd="1" destOrd="0" parTransId="{E9C10574-0896-4A9C-9AE6-9344BECFE19A}" sibTransId="{22878F1F-9A1D-4D92-8CAF-CA23D5D8FCE0}"/>
    <dgm:cxn modelId="{A8CC2543-6BAF-4C97-8AEC-76A607BFC139}" type="presOf" srcId="{6285D0D9-6B0B-4E77-A68B-2500F8CBE775}" destId="{E2AA6EE5-4569-41F9-8584-0B72B540458F}" srcOrd="0" destOrd="0" presId="urn:microsoft.com/office/officeart/2005/8/layout/hierarchy2"/>
    <dgm:cxn modelId="{B0D01DB0-B88A-4689-BF8E-941AD9558AEC}" type="presOf" srcId="{9E7CFC0F-1D22-48C9-9AC9-46C205D2FE3A}" destId="{D4163AD1-7970-475F-A814-36E8CE7403A0}" srcOrd="1" destOrd="0" presId="urn:microsoft.com/office/officeart/2005/8/layout/hierarchy2"/>
    <dgm:cxn modelId="{694082BE-3EC9-4A1A-AE12-074622504DC1}" type="presOf" srcId="{E9C10574-0896-4A9C-9AE6-9344BECFE19A}" destId="{B1EAD22C-155C-4066-9E1F-B6A4AB168305}" srcOrd="0" destOrd="0" presId="urn:microsoft.com/office/officeart/2005/8/layout/hierarchy2"/>
    <dgm:cxn modelId="{0F4274E0-8065-4A39-81AA-4B3AD5E88F92}" type="presOf" srcId="{A697AA32-96DF-422F-A8E1-85033F497F74}" destId="{9C70E039-8E1C-4A16-9136-8D31AFB67E93}" srcOrd="0" destOrd="0" presId="urn:microsoft.com/office/officeart/2005/8/layout/hierarchy2"/>
    <dgm:cxn modelId="{61A756D7-0AA6-41D8-982C-33D69D081CE3}" srcId="{35EB4DE5-6B4C-40D4-A49C-83785048C3B4}" destId="{41DFF371-3903-4F0D-800E-7D3E24207F2C}" srcOrd="1" destOrd="0" parTransId="{9E7CFC0F-1D22-48C9-9AC9-46C205D2FE3A}" sibTransId="{499025C8-24A0-4EAA-951C-DC37C42E57C5}"/>
    <dgm:cxn modelId="{4896E079-2AC8-4D22-8D09-A502484FF0EF}" type="presOf" srcId="{35EB4DE5-6B4C-40D4-A49C-83785048C3B4}" destId="{81EFFCB7-178F-4302-8489-1A8D1B737B47}" srcOrd="0" destOrd="0" presId="urn:microsoft.com/office/officeart/2005/8/layout/hierarchy2"/>
    <dgm:cxn modelId="{F7D0A6A0-3571-4027-8E6C-3EDF89B195CF}" type="presOf" srcId="{F74E32C3-7E0D-4EBE-8A38-940B393D148F}" destId="{7ACA4796-A6E3-49B5-A849-0B19C078A68B}" srcOrd="1" destOrd="0" presId="urn:microsoft.com/office/officeart/2005/8/layout/hierarchy2"/>
    <dgm:cxn modelId="{33238CA0-AF2D-4498-BB77-A44D4966E195}" type="presOf" srcId="{41DFF371-3903-4F0D-800E-7D3E24207F2C}" destId="{BB8DCEC9-6BAE-4740-B59A-862B462CBA9E}" srcOrd="0" destOrd="0" presId="urn:microsoft.com/office/officeart/2005/8/layout/hierarchy2"/>
    <dgm:cxn modelId="{98A8F645-E64C-4051-92F3-2FF7880219FF}" srcId="{68EBF2F4-1894-4567-865D-22B4AB91F724}" destId="{35EB4DE5-6B4C-40D4-A49C-83785048C3B4}" srcOrd="0" destOrd="0" parTransId="{DC705A36-47A8-49B2-87B7-AC95EC75FA5A}" sibTransId="{2939B30B-80C5-4DB1-9B29-6B3BA380FAAD}"/>
    <dgm:cxn modelId="{1D7FFC40-77AD-4273-B7CD-5ADE4399FF45}" type="presOf" srcId="{CD96E24F-F808-4263-9C9E-C06B26BFA4DB}" destId="{AF5A4A5A-6DDE-42DF-8A85-5E926A3784E9}" srcOrd="1" destOrd="0" presId="urn:microsoft.com/office/officeart/2005/8/layout/hierarchy2"/>
    <dgm:cxn modelId="{5A547B83-DA44-4E1D-BFBC-709356A2D930}" type="presOf" srcId="{E9C10574-0896-4A9C-9AE6-9344BECFE19A}" destId="{46FB95D9-EECF-4827-BC1D-BF8C01FA1374}" srcOrd="1" destOrd="0" presId="urn:microsoft.com/office/officeart/2005/8/layout/hierarchy2"/>
    <dgm:cxn modelId="{33492E3D-1E30-491D-A5E8-FB066BD36992}" type="presOf" srcId="{68EBF2F4-1894-4567-865D-22B4AB91F724}" destId="{92566892-1641-4FB8-8818-69367B868A2D}" srcOrd="0" destOrd="0" presId="urn:microsoft.com/office/officeart/2005/8/layout/hierarchy2"/>
    <dgm:cxn modelId="{E3293B0C-B6C6-45E7-8ECF-DFFD3D2CB4B8}" type="presOf" srcId="{9E7CFC0F-1D22-48C9-9AC9-46C205D2FE3A}" destId="{F41636BE-493A-453B-85BA-3D04608D6542}" srcOrd="0" destOrd="0" presId="urn:microsoft.com/office/officeart/2005/8/layout/hierarchy2"/>
    <dgm:cxn modelId="{E245C4D7-668F-4063-95D0-054BD59552C9}" type="presOf" srcId="{F74E32C3-7E0D-4EBE-8A38-940B393D148F}" destId="{E7858050-AF6D-440B-8B48-FB6E6DDC4586}" srcOrd="0" destOrd="0" presId="urn:microsoft.com/office/officeart/2005/8/layout/hierarchy2"/>
    <dgm:cxn modelId="{C30C55B7-859A-4A5F-8E04-AEDB9136A227}" type="presOf" srcId="{B102C458-BE8E-4807-9496-CD16E9B66DD2}" destId="{206B76CF-DD23-462A-9F39-85AA430EA643}" srcOrd="0" destOrd="0" presId="urn:microsoft.com/office/officeart/2005/8/layout/hierarchy2"/>
    <dgm:cxn modelId="{3FAE5CDD-6E2E-4B31-B6AC-D4CCB23BBF74}" type="presOf" srcId="{8FDE3E0E-BB6C-4593-B4BA-5A50D3A1EEE8}" destId="{7F411EFE-4CC1-4830-B19F-9025185D2AC4}" srcOrd="0" destOrd="0" presId="urn:microsoft.com/office/officeart/2005/8/layout/hierarchy2"/>
    <dgm:cxn modelId="{F7FF7D69-4AA5-4A54-AEB8-066305C5F77D}" type="presParOf" srcId="{92566892-1641-4FB8-8818-69367B868A2D}" destId="{AE84ABAF-DD98-4F2F-88E5-80694D87E147}" srcOrd="0" destOrd="0" presId="urn:microsoft.com/office/officeart/2005/8/layout/hierarchy2"/>
    <dgm:cxn modelId="{CC69AAAD-FD6F-42F5-B7E3-0C39920CF65C}" type="presParOf" srcId="{AE84ABAF-DD98-4F2F-88E5-80694D87E147}" destId="{81EFFCB7-178F-4302-8489-1A8D1B737B47}" srcOrd="0" destOrd="0" presId="urn:microsoft.com/office/officeart/2005/8/layout/hierarchy2"/>
    <dgm:cxn modelId="{1804C8DA-2137-454C-A4C1-074F23D1B30C}" type="presParOf" srcId="{AE84ABAF-DD98-4F2F-88E5-80694D87E147}" destId="{4B152B19-4CBA-4FC4-9110-0ED0134CD456}" srcOrd="1" destOrd="0" presId="urn:microsoft.com/office/officeart/2005/8/layout/hierarchy2"/>
    <dgm:cxn modelId="{AB5D7F5A-10AC-4AAC-90FB-CAF54793E5B2}" type="presParOf" srcId="{4B152B19-4CBA-4FC4-9110-0ED0134CD456}" destId="{A7C7B900-9A0F-4893-ADE2-07200D4F1BE3}" srcOrd="0" destOrd="0" presId="urn:microsoft.com/office/officeart/2005/8/layout/hierarchy2"/>
    <dgm:cxn modelId="{56C79B0C-D101-433F-9832-6941F0393B08}" type="presParOf" srcId="{A7C7B900-9A0F-4893-ADE2-07200D4F1BE3}" destId="{AF5A4A5A-6DDE-42DF-8A85-5E926A3784E9}" srcOrd="0" destOrd="0" presId="urn:microsoft.com/office/officeart/2005/8/layout/hierarchy2"/>
    <dgm:cxn modelId="{E6EA2BE8-0D88-4F9E-AF71-64970DDA13F2}" type="presParOf" srcId="{4B152B19-4CBA-4FC4-9110-0ED0134CD456}" destId="{170DE462-88F8-46A3-9F82-5BA8582D44B0}" srcOrd="1" destOrd="0" presId="urn:microsoft.com/office/officeart/2005/8/layout/hierarchy2"/>
    <dgm:cxn modelId="{3AD57917-A8F0-4E56-8E5C-C9BAF6FFC1CE}" type="presParOf" srcId="{170DE462-88F8-46A3-9F82-5BA8582D44B0}" destId="{206B76CF-DD23-462A-9F39-85AA430EA643}" srcOrd="0" destOrd="0" presId="urn:microsoft.com/office/officeart/2005/8/layout/hierarchy2"/>
    <dgm:cxn modelId="{5165747A-DECF-41E9-83D2-E24FD84E3264}" type="presParOf" srcId="{170DE462-88F8-46A3-9F82-5BA8582D44B0}" destId="{621A126D-BC05-4FF6-86E2-1B5128EB4878}" srcOrd="1" destOrd="0" presId="urn:microsoft.com/office/officeart/2005/8/layout/hierarchy2"/>
    <dgm:cxn modelId="{5B6E436F-0B3A-48B2-8356-93653399A8D2}" type="presParOf" srcId="{621A126D-BC05-4FF6-86E2-1B5128EB4878}" destId="{D5323749-DB92-4313-B744-DCF84437645F}" srcOrd="0" destOrd="0" presId="urn:microsoft.com/office/officeart/2005/8/layout/hierarchy2"/>
    <dgm:cxn modelId="{BE612F01-17D0-453B-929F-764B4653C896}" type="presParOf" srcId="{D5323749-DB92-4313-B744-DCF84437645F}" destId="{9FF4A135-A627-4AFE-A3B8-EAFCC4171379}" srcOrd="0" destOrd="0" presId="urn:microsoft.com/office/officeart/2005/8/layout/hierarchy2"/>
    <dgm:cxn modelId="{40853F88-0E58-4E2A-BBC4-F7C0741B4B67}" type="presParOf" srcId="{621A126D-BC05-4FF6-86E2-1B5128EB4878}" destId="{79F693F1-665A-446A-9360-320089DBCBFB}" srcOrd="1" destOrd="0" presId="urn:microsoft.com/office/officeart/2005/8/layout/hierarchy2"/>
    <dgm:cxn modelId="{1E852824-C06E-43A2-8EEC-32D6C04E0133}" type="presParOf" srcId="{79F693F1-665A-446A-9360-320089DBCBFB}" destId="{7F411EFE-4CC1-4830-B19F-9025185D2AC4}" srcOrd="0" destOrd="0" presId="urn:microsoft.com/office/officeart/2005/8/layout/hierarchy2"/>
    <dgm:cxn modelId="{D48A6442-6287-4EE1-988C-56A0BDA5704C}" type="presParOf" srcId="{79F693F1-665A-446A-9360-320089DBCBFB}" destId="{49440D3F-D6F4-4968-A18D-994CD34FD22D}" srcOrd="1" destOrd="0" presId="urn:microsoft.com/office/officeart/2005/8/layout/hierarchy2"/>
    <dgm:cxn modelId="{2A3B4229-894C-454F-BF68-F8E63420C6F1}" type="presParOf" srcId="{621A126D-BC05-4FF6-86E2-1B5128EB4878}" destId="{B1EAD22C-155C-4066-9E1F-B6A4AB168305}" srcOrd="2" destOrd="0" presId="urn:microsoft.com/office/officeart/2005/8/layout/hierarchy2"/>
    <dgm:cxn modelId="{9C6B1E38-EA3C-4DB1-9D51-EA99A4E25958}" type="presParOf" srcId="{B1EAD22C-155C-4066-9E1F-B6A4AB168305}" destId="{46FB95D9-EECF-4827-BC1D-BF8C01FA1374}" srcOrd="0" destOrd="0" presId="urn:microsoft.com/office/officeart/2005/8/layout/hierarchy2"/>
    <dgm:cxn modelId="{762EFE7D-7671-4978-AE8F-5AC005D24F07}" type="presParOf" srcId="{621A126D-BC05-4FF6-86E2-1B5128EB4878}" destId="{25573DED-D621-4495-8AA0-B52C6840B215}" srcOrd="3" destOrd="0" presId="urn:microsoft.com/office/officeart/2005/8/layout/hierarchy2"/>
    <dgm:cxn modelId="{6202FB61-3BD8-45CD-83DA-CE80D580C17B}" type="presParOf" srcId="{25573DED-D621-4495-8AA0-B52C6840B215}" destId="{9C70E039-8E1C-4A16-9136-8D31AFB67E93}" srcOrd="0" destOrd="0" presId="urn:microsoft.com/office/officeart/2005/8/layout/hierarchy2"/>
    <dgm:cxn modelId="{F53D4875-2B9B-4DAD-9BA1-D9EA2FE8003D}" type="presParOf" srcId="{25573DED-D621-4495-8AA0-B52C6840B215}" destId="{749FEF3E-951E-422C-A638-9F2B7D8ABF2F}" srcOrd="1" destOrd="0" presId="urn:microsoft.com/office/officeart/2005/8/layout/hierarchy2"/>
    <dgm:cxn modelId="{C00BAE60-67F9-4A27-AB6C-EAD43E9D3B94}" type="presParOf" srcId="{4B152B19-4CBA-4FC4-9110-0ED0134CD456}" destId="{F41636BE-493A-453B-85BA-3D04608D6542}" srcOrd="2" destOrd="0" presId="urn:microsoft.com/office/officeart/2005/8/layout/hierarchy2"/>
    <dgm:cxn modelId="{143894E6-EF9E-4C32-991A-14F8B3602354}" type="presParOf" srcId="{F41636BE-493A-453B-85BA-3D04608D6542}" destId="{D4163AD1-7970-475F-A814-36E8CE7403A0}" srcOrd="0" destOrd="0" presId="urn:microsoft.com/office/officeart/2005/8/layout/hierarchy2"/>
    <dgm:cxn modelId="{7193F206-A3A2-4538-82D0-DC0CC23F9E16}" type="presParOf" srcId="{4B152B19-4CBA-4FC4-9110-0ED0134CD456}" destId="{BBD02548-6E71-403E-9629-2CD7FDA6739E}" srcOrd="3" destOrd="0" presId="urn:microsoft.com/office/officeart/2005/8/layout/hierarchy2"/>
    <dgm:cxn modelId="{36CBDF3F-F12C-45A9-9701-5684C0DE7254}" type="presParOf" srcId="{BBD02548-6E71-403E-9629-2CD7FDA6739E}" destId="{BB8DCEC9-6BAE-4740-B59A-862B462CBA9E}" srcOrd="0" destOrd="0" presId="urn:microsoft.com/office/officeart/2005/8/layout/hierarchy2"/>
    <dgm:cxn modelId="{7DD8E0B9-2DE9-4089-BBBE-7E1A9B968708}" type="presParOf" srcId="{BBD02548-6E71-403E-9629-2CD7FDA6739E}" destId="{FCCE1F49-997A-42A2-8DAF-829D4A307F7E}" srcOrd="1" destOrd="0" presId="urn:microsoft.com/office/officeart/2005/8/layout/hierarchy2"/>
    <dgm:cxn modelId="{26240FBB-1BF7-43CC-82D3-13EC4833ABEF}" type="presParOf" srcId="{FCCE1F49-997A-42A2-8DAF-829D4A307F7E}" destId="{E7858050-AF6D-440B-8B48-FB6E6DDC4586}" srcOrd="0" destOrd="0" presId="urn:microsoft.com/office/officeart/2005/8/layout/hierarchy2"/>
    <dgm:cxn modelId="{C3021345-30B3-4EBF-8942-7C04FEDBB9F2}" type="presParOf" srcId="{E7858050-AF6D-440B-8B48-FB6E6DDC4586}" destId="{7ACA4796-A6E3-49B5-A849-0B19C078A68B}" srcOrd="0" destOrd="0" presId="urn:microsoft.com/office/officeart/2005/8/layout/hierarchy2"/>
    <dgm:cxn modelId="{80F751A1-6EB9-4A2A-99F7-14B354AAC721}" type="presParOf" srcId="{FCCE1F49-997A-42A2-8DAF-829D4A307F7E}" destId="{5EB351EF-3514-411C-9DA7-9F90870F870D}" srcOrd="1" destOrd="0" presId="urn:microsoft.com/office/officeart/2005/8/layout/hierarchy2"/>
    <dgm:cxn modelId="{C6BBA446-D878-4D9C-B36D-00CF471DEF49}" type="presParOf" srcId="{5EB351EF-3514-411C-9DA7-9F90870F870D}" destId="{E2AA6EE5-4569-41F9-8584-0B72B540458F}" srcOrd="0" destOrd="0" presId="urn:microsoft.com/office/officeart/2005/8/layout/hierarchy2"/>
    <dgm:cxn modelId="{1C026CC7-B47F-4B7E-85C2-FD76803913AE}" type="presParOf" srcId="{5EB351EF-3514-411C-9DA7-9F90870F870D}" destId="{71D7BA25-639E-4E00-A086-F3BA01FD82EE}"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CE31E5-4E2D-4B08-852D-F6E49C815528}" type="doc">
      <dgm:prSet loTypeId="urn:microsoft.com/office/officeart/2005/8/layout/hProcess7#1" loCatId="list" qsTypeId="urn:microsoft.com/office/officeart/2005/8/quickstyle/simple1" qsCatId="simple" csTypeId="urn:microsoft.com/office/officeart/2005/8/colors/accent1_1" csCatId="accent1" phldr="1"/>
      <dgm:spPr/>
      <dgm:t>
        <a:bodyPr/>
        <a:lstStyle/>
        <a:p>
          <a:endParaRPr lang="es-ES"/>
        </a:p>
      </dgm:t>
    </dgm:pt>
    <dgm:pt modelId="{127B8A9E-9675-4837-AA08-A5C78DB3E573}">
      <dgm:prSet phldrT="[Texto]"/>
      <dgm:spPr>
        <a:effectLst>
          <a:glow rad="228600">
            <a:schemeClr val="accent5">
              <a:satMod val="175000"/>
              <a:alpha val="40000"/>
            </a:schemeClr>
          </a:glow>
        </a:effectLst>
      </dgm:spPr>
      <dgm:t>
        <a:bodyPr/>
        <a:lstStyle/>
        <a:p>
          <a:pPr algn="ctr"/>
          <a:endParaRPr lang="es-ES" dirty="0"/>
        </a:p>
      </dgm:t>
    </dgm:pt>
    <dgm:pt modelId="{BDC45513-789D-4368-B94D-A118D853CD85}" type="parTrans" cxnId="{906A9CDE-5A63-4291-B9C4-9783BEBD7989}">
      <dgm:prSet/>
      <dgm:spPr/>
      <dgm:t>
        <a:bodyPr/>
        <a:lstStyle/>
        <a:p>
          <a:endParaRPr lang="es-ES"/>
        </a:p>
      </dgm:t>
    </dgm:pt>
    <dgm:pt modelId="{2C7DC895-79E1-48E5-8AA2-A5987355952D}" type="sibTrans" cxnId="{906A9CDE-5A63-4291-B9C4-9783BEBD7989}">
      <dgm:prSet/>
      <dgm:spPr/>
      <dgm:t>
        <a:bodyPr/>
        <a:lstStyle/>
        <a:p>
          <a:endParaRPr lang="es-ES"/>
        </a:p>
      </dgm:t>
    </dgm:pt>
    <dgm:pt modelId="{1CBA7FBF-C325-451D-A550-F750AC333F6F}">
      <dgm:prSet phldrT="[Texto]" custT="1"/>
      <dgm:spPr/>
      <dgm:t>
        <a:bodyPr/>
        <a:lstStyle/>
        <a:p>
          <a:pPr>
            <a:lnSpc>
              <a:spcPct val="90000"/>
            </a:lnSpc>
          </a:pPr>
          <a:r>
            <a:rPr lang="es-ES" sz="1400" b="1" dirty="0" smtClean="0"/>
            <a:t>E.ACADÉMICA/ E.APLICADA</a:t>
          </a:r>
        </a:p>
        <a:p>
          <a:pPr>
            <a:lnSpc>
              <a:spcPct val="90000"/>
            </a:lnSpc>
          </a:pPr>
          <a:r>
            <a:rPr lang="es-ES" sz="1400" b="1" dirty="0" smtClean="0"/>
            <a:t>Examen de:</a:t>
          </a:r>
        </a:p>
        <a:p>
          <a:pPr>
            <a:lnSpc>
              <a:spcPct val="100000"/>
            </a:lnSpc>
          </a:pPr>
          <a:r>
            <a:rPr lang="es-ES" sz="1400" b="1" dirty="0" smtClean="0"/>
            <a:t>* Todas las Troncales, </a:t>
          </a:r>
          <a:r>
            <a:rPr lang="es-ES" sz="1400" b="0" dirty="0" smtClean="0"/>
            <a:t>salvo Biología Geología y Física y Química, de las que el alumno será evaluado si las escoge como materias de opción</a:t>
          </a:r>
        </a:p>
        <a:p>
          <a:pPr>
            <a:lnSpc>
              <a:spcPct val="100000"/>
            </a:lnSpc>
          </a:pPr>
          <a:endParaRPr lang="es-ES" sz="1400" b="0" dirty="0" smtClean="0"/>
        </a:p>
        <a:p>
          <a:pPr>
            <a:lnSpc>
              <a:spcPct val="100000"/>
            </a:lnSpc>
          </a:pPr>
          <a:r>
            <a:rPr lang="es-ES" sz="1400" b="0" dirty="0" smtClean="0"/>
            <a:t>* Dos materias de </a:t>
          </a:r>
          <a:r>
            <a:rPr lang="es-ES" sz="1400" b="1" dirty="0" smtClean="0"/>
            <a:t>Opción</a:t>
          </a:r>
        </a:p>
        <a:p>
          <a:pPr>
            <a:lnSpc>
              <a:spcPct val="100000"/>
            </a:lnSpc>
          </a:pPr>
          <a:endParaRPr lang="es-ES" sz="1400" b="1" dirty="0" smtClean="0"/>
        </a:p>
        <a:p>
          <a:pPr>
            <a:lnSpc>
              <a:spcPct val="100000"/>
            </a:lnSpc>
          </a:pPr>
          <a:r>
            <a:rPr lang="es-ES" sz="1400" b="1" dirty="0" smtClean="0"/>
            <a:t>* </a:t>
          </a:r>
          <a:r>
            <a:rPr lang="es-ES" sz="1400" b="0" dirty="0" smtClean="0"/>
            <a:t>Una materia </a:t>
          </a:r>
          <a:r>
            <a:rPr lang="es-ES" sz="1400" b="1" dirty="0" smtClean="0"/>
            <a:t>ESPECIFICA (</a:t>
          </a:r>
          <a:r>
            <a:rPr lang="es-ES" sz="1400" b="0" dirty="0" smtClean="0"/>
            <a:t>no Ed. Física, Religión o Valores éticos)</a:t>
          </a:r>
          <a:endParaRPr lang="es-ES" sz="1400" b="0" dirty="0"/>
        </a:p>
      </dgm:t>
    </dgm:pt>
    <dgm:pt modelId="{832DE364-8CA6-48F0-B360-14D1DFBDE2AD}" type="parTrans" cxnId="{EED3BFF4-35C9-4806-93C4-6A0BB5007BAB}">
      <dgm:prSet/>
      <dgm:spPr/>
      <dgm:t>
        <a:bodyPr/>
        <a:lstStyle/>
        <a:p>
          <a:endParaRPr lang="es-ES"/>
        </a:p>
      </dgm:t>
    </dgm:pt>
    <dgm:pt modelId="{725E3F7F-B1C6-4291-A668-C9DB0F2EC100}" type="sibTrans" cxnId="{EED3BFF4-35C9-4806-93C4-6A0BB5007BAB}">
      <dgm:prSet/>
      <dgm:spPr/>
      <dgm:t>
        <a:bodyPr/>
        <a:lstStyle/>
        <a:p>
          <a:endParaRPr lang="es-ES"/>
        </a:p>
      </dgm:t>
    </dgm:pt>
    <dgm:pt modelId="{6E77D761-6DF4-499E-90ED-663CF93BB277}">
      <dgm:prSet phldrT="[Texto]" custT="1"/>
      <dgm:spPr/>
      <dgm:t>
        <a:bodyPr vert="vert270"/>
        <a:lstStyle/>
        <a:p>
          <a:pPr algn="l"/>
          <a:endParaRPr lang="es-ES" sz="1400" dirty="0"/>
        </a:p>
      </dgm:t>
    </dgm:pt>
    <dgm:pt modelId="{1DD2B148-DBA8-49F8-8E9E-9C25848910A7}" type="parTrans" cxnId="{179033D9-0428-4056-A7C3-144426BC3AAE}">
      <dgm:prSet/>
      <dgm:spPr/>
      <dgm:t>
        <a:bodyPr/>
        <a:lstStyle/>
        <a:p>
          <a:endParaRPr lang="es-ES"/>
        </a:p>
      </dgm:t>
    </dgm:pt>
    <dgm:pt modelId="{0390B106-C8AF-41FC-99B0-22978F437A62}" type="sibTrans" cxnId="{179033D9-0428-4056-A7C3-144426BC3AAE}">
      <dgm:prSet/>
      <dgm:spPr/>
      <dgm:t>
        <a:bodyPr/>
        <a:lstStyle/>
        <a:p>
          <a:endParaRPr lang="es-ES"/>
        </a:p>
      </dgm:t>
    </dgm:pt>
    <dgm:pt modelId="{5888E3F7-8E2C-477C-9CCF-897DF236024F}">
      <dgm:prSet phldrT="[Texto]"/>
      <dgm:spPr/>
      <dgm:t>
        <a:bodyPr/>
        <a:lstStyle/>
        <a:p>
          <a:endParaRPr lang="es-ES" dirty="0"/>
        </a:p>
      </dgm:t>
    </dgm:pt>
    <dgm:pt modelId="{2A26B9EC-83B8-4D4F-9D89-812634CAF2D9}" type="parTrans" cxnId="{BD93281C-1F7C-4373-BF08-6727F8648BA6}">
      <dgm:prSet/>
      <dgm:spPr/>
      <dgm:t>
        <a:bodyPr/>
        <a:lstStyle/>
        <a:p>
          <a:endParaRPr lang="es-ES"/>
        </a:p>
      </dgm:t>
    </dgm:pt>
    <dgm:pt modelId="{20E2BD0E-A2F9-46DE-B454-F14E4E39E345}" type="sibTrans" cxnId="{BD93281C-1F7C-4373-BF08-6727F8648BA6}">
      <dgm:prSet/>
      <dgm:spPr/>
      <dgm:t>
        <a:bodyPr/>
        <a:lstStyle/>
        <a:p>
          <a:endParaRPr lang="es-ES"/>
        </a:p>
      </dgm:t>
    </dgm:pt>
    <dgm:pt modelId="{586D3104-E22D-45A0-9E3F-EF61FFA574CC}" type="pres">
      <dgm:prSet presAssocID="{7BCE31E5-4E2D-4B08-852D-F6E49C815528}" presName="Name0" presStyleCnt="0">
        <dgm:presLayoutVars>
          <dgm:dir/>
          <dgm:animLvl val="lvl"/>
          <dgm:resizeHandles val="exact"/>
        </dgm:presLayoutVars>
      </dgm:prSet>
      <dgm:spPr/>
      <dgm:t>
        <a:bodyPr/>
        <a:lstStyle/>
        <a:p>
          <a:endParaRPr lang="es-ES"/>
        </a:p>
      </dgm:t>
    </dgm:pt>
    <dgm:pt modelId="{57B640CF-763C-4688-BF70-508A6EA8CFF6}" type="pres">
      <dgm:prSet presAssocID="{127B8A9E-9675-4837-AA08-A5C78DB3E573}" presName="compositeNode" presStyleCnt="0">
        <dgm:presLayoutVars>
          <dgm:bulletEnabled val="1"/>
        </dgm:presLayoutVars>
      </dgm:prSet>
      <dgm:spPr/>
    </dgm:pt>
    <dgm:pt modelId="{25C71671-2E5C-442F-9DC6-8E236E8912D2}" type="pres">
      <dgm:prSet presAssocID="{127B8A9E-9675-4837-AA08-A5C78DB3E573}" presName="bgRect" presStyleLbl="node1" presStyleIdx="0" presStyleCnt="2" custScaleX="182286" custScaleY="147759" custLinFactNeighborX="-1470" custLinFactNeighborY="8014"/>
      <dgm:spPr/>
      <dgm:t>
        <a:bodyPr/>
        <a:lstStyle/>
        <a:p>
          <a:endParaRPr lang="es-ES"/>
        </a:p>
      </dgm:t>
    </dgm:pt>
    <dgm:pt modelId="{A2CCBC12-9320-46B8-B7F7-51C404D3D3C9}" type="pres">
      <dgm:prSet presAssocID="{127B8A9E-9675-4837-AA08-A5C78DB3E573}" presName="parentNode" presStyleLbl="node1" presStyleIdx="0" presStyleCnt="2">
        <dgm:presLayoutVars>
          <dgm:chMax val="0"/>
          <dgm:bulletEnabled val="1"/>
        </dgm:presLayoutVars>
      </dgm:prSet>
      <dgm:spPr/>
      <dgm:t>
        <a:bodyPr/>
        <a:lstStyle/>
        <a:p>
          <a:endParaRPr lang="es-ES"/>
        </a:p>
      </dgm:t>
    </dgm:pt>
    <dgm:pt modelId="{FBA146C8-01D9-49F0-9ED0-1F2D1ED07AF0}" type="pres">
      <dgm:prSet presAssocID="{127B8A9E-9675-4837-AA08-A5C78DB3E573}" presName="childNode" presStyleLbl="node1" presStyleIdx="0" presStyleCnt="2">
        <dgm:presLayoutVars>
          <dgm:bulletEnabled val="1"/>
        </dgm:presLayoutVars>
      </dgm:prSet>
      <dgm:spPr/>
      <dgm:t>
        <a:bodyPr/>
        <a:lstStyle/>
        <a:p>
          <a:endParaRPr lang="es-ES"/>
        </a:p>
      </dgm:t>
    </dgm:pt>
    <dgm:pt modelId="{646C4CA9-9502-45CC-AEA7-EF467F5506E3}" type="pres">
      <dgm:prSet presAssocID="{2C7DC895-79E1-48E5-8AA2-A5987355952D}" presName="hSp" presStyleCnt="0"/>
      <dgm:spPr/>
    </dgm:pt>
    <dgm:pt modelId="{758B0BDD-A26D-4C09-B6ED-925DE8542D3A}" type="pres">
      <dgm:prSet presAssocID="{2C7DC895-79E1-48E5-8AA2-A5987355952D}" presName="vProcSp" presStyleCnt="0"/>
      <dgm:spPr/>
    </dgm:pt>
    <dgm:pt modelId="{90B4D966-8490-464C-805C-FA06EF1261F4}" type="pres">
      <dgm:prSet presAssocID="{2C7DC895-79E1-48E5-8AA2-A5987355952D}" presName="vSp1" presStyleCnt="0"/>
      <dgm:spPr/>
    </dgm:pt>
    <dgm:pt modelId="{D50AA032-DFBD-4061-8E80-ABF907AC7D28}" type="pres">
      <dgm:prSet presAssocID="{2C7DC895-79E1-48E5-8AA2-A5987355952D}" presName="simulatedConn" presStyleLbl="solidFgAcc1" presStyleIdx="0" presStyleCnt="1" custLinFactNeighborX="-12606" custLinFactNeighborY="-527"/>
      <dgm:spPr/>
    </dgm:pt>
    <dgm:pt modelId="{F5E5BBD1-EDB6-4E09-9475-BD643879346A}" type="pres">
      <dgm:prSet presAssocID="{2C7DC895-79E1-48E5-8AA2-A5987355952D}" presName="vSp2" presStyleCnt="0"/>
      <dgm:spPr/>
    </dgm:pt>
    <dgm:pt modelId="{E650511A-5B55-432C-9AF6-ACB9573D0E59}" type="pres">
      <dgm:prSet presAssocID="{2C7DC895-79E1-48E5-8AA2-A5987355952D}" presName="sibTrans" presStyleCnt="0"/>
      <dgm:spPr/>
    </dgm:pt>
    <dgm:pt modelId="{93D0C5A5-33F9-4933-8C56-EE170D6661C6}" type="pres">
      <dgm:prSet presAssocID="{6E77D761-6DF4-499E-90ED-663CF93BB277}" presName="compositeNode" presStyleCnt="0">
        <dgm:presLayoutVars>
          <dgm:bulletEnabled val="1"/>
        </dgm:presLayoutVars>
      </dgm:prSet>
      <dgm:spPr/>
    </dgm:pt>
    <dgm:pt modelId="{68053687-2900-40FF-BEC9-0C3EA282986F}" type="pres">
      <dgm:prSet presAssocID="{6E77D761-6DF4-499E-90ED-663CF93BB277}" presName="bgRect" presStyleLbl="node1" presStyleIdx="1" presStyleCnt="2" custScaleX="181110" custScaleY="153610" custLinFactNeighborX="2343" custLinFactNeighborY="5088"/>
      <dgm:spPr/>
      <dgm:t>
        <a:bodyPr/>
        <a:lstStyle/>
        <a:p>
          <a:endParaRPr lang="es-ES"/>
        </a:p>
      </dgm:t>
    </dgm:pt>
    <dgm:pt modelId="{5F31350D-8A71-4C0D-B836-7127E3F38B95}" type="pres">
      <dgm:prSet presAssocID="{6E77D761-6DF4-499E-90ED-663CF93BB277}" presName="parentNode" presStyleLbl="node1" presStyleIdx="1" presStyleCnt="2">
        <dgm:presLayoutVars>
          <dgm:chMax val="0"/>
          <dgm:bulletEnabled val="1"/>
        </dgm:presLayoutVars>
      </dgm:prSet>
      <dgm:spPr/>
      <dgm:t>
        <a:bodyPr/>
        <a:lstStyle/>
        <a:p>
          <a:endParaRPr lang="es-ES"/>
        </a:p>
      </dgm:t>
    </dgm:pt>
    <dgm:pt modelId="{D4AFDFB9-A800-463C-8116-2EFB9646AEEC}" type="pres">
      <dgm:prSet presAssocID="{6E77D761-6DF4-499E-90ED-663CF93BB277}" presName="childNode" presStyleLbl="node1" presStyleIdx="1" presStyleCnt="2">
        <dgm:presLayoutVars>
          <dgm:bulletEnabled val="1"/>
        </dgm:presLayoutVars>
      </dgm:prSet>
      <dgm:spPr/>
      <dgm:t>
        <a:bodyPr/>
        <a:lstStyle/>
        <a:p>
          <a:endParaRPr lang="es-ES"/>
        </a:p>
      </dgm:t>
    </dgm:pt>
  </dgm:ptLst>
  <dgm:cxnLst>
    <dgm:cxn modelId="{2B8A24FC-F48D-48B2-B969-0C4797C29C83}" type="presOf" srcId="{1CBA7FBF-C325-451D-A550-F750AC333F6F}" destId="{FBA146C8-01D9-49F0-9ED0-1F2D1ED07AF0}" srcOrd="0" destOrd="0" presId="urn:microsoft.com/office/officeart/2005/8/layout/hProcess7#1"/>
    <dgm:cxn modelId="{99A76A7B-3A22-4DBB-B6CE-09954793EE82}" type="presOf" srcId="{5888E3F7-8E2C-477C-9CCF-897DF236024F}" destId="{D4AFDFB9-A800-463C-8116-2EFB9646AEEC}" srcOrd="0" destOrd="0" presId="urn:microsoft.com/office/officeart/2005/8/layout/hProcess7#1"/>
    <dgm:cxn modelId="{F0D9EED9-57C7-4AC1-A149-A824EEE1C589}" type="presOf" srcId="{6E77D761-6DF4-499E-90ED-663CF93BB277}" destId="{5F31350D-8A71-4C0D-B836-7127E3F38B95}" srcOrd="1" destOrd="0" presId="urn:microsoft.com/office/officeart/2005/8/layout/hProcess7#1"/>
    <dgm:cxn modelId="{716C7151-3A6B-4B2A-8324-CFCF77FB2671}" type="presOf" srcId="{127B8A9E-9675-4837-AA08-A5C78DB3E573}" destId="{25C71671-2E5C-442F-9DC6-8E236E8912D2}" srcOrd="0" destOrd="0" presId="urn:microsoft.com/office/officeart/2005/8/layout/hProcess7#1"/>
    <dgm:cxn modelId="{60A87A42-410E-4117-8CD4-4FD675E596B6}" type="presOf" srcId="{7BCE31E5-4E2D-4B08-852D-F6E49C815528}" destId="{586D3104-E22D-45A0-9E3F-EF61FFA574CC}" srcOrd="0" destOrd="0" presId="urn:microsoft.com/office/officeart/2005/8/layout/hProcess7#1"/>
    <dgm:cxn modelId="{179033D9-0428-4056-A7C3-144426BC3AAE}" srcId="{7BCE31E5-4E2D-4B08-852D-F6E49C815528}" destId="{6E77D761-6DF4-499E-90ED-663CF93BB277}" srcOrd="1" destOrd="0" parTransId="{1DD2B148-DBA8-49F8-8E9E-9C25848910A7}" sibTransId="{0390B106-C8AF-41FC-99B0-22978F437A62}"/>
    <dgm:cxn modelId="{EED3BFF4-35C9-4806-93C4-6A0BB5007BAB}" srcId="{127B8A9E-9675-4837-AA08-A5C78DB3E573}" destId="{1CBA7FBF-C325-451D-A550-F750AC333F6F}" srcOrd="0" destOrd="0" parTransId="{832DE364-8CA6-48F0-B360-14D1DFBDE2AD}" sibTransId="{725E3F7F-B1C6-4291-A668-C9DB0F2EC100}"/>
    <dgm:cxn modelId="{906A9CDE-5A63-4291-B9C4-9783BEBD7989}" srcId="{7BCE31E5-4E2D-4B08-852D-F6E49C815528}" destId="{127B8A9E-9675-4837-AA08-A5C78DB3E573}" srcOrd="0" destOrd="0" parTransId="{BDC45513-789D-4368-B94D-A118D853CD85}" sibTransId="{2C7DC895-79E1-48E5-8AA2-A5987355952D}"/>
    <dgm:cxn modelId="{84580BCD-6660-4521-8F43-D2F4EFF9C2F2}" type="presOf" srcId="{6E77D761-6DF4-499E-90ED-663CF93BB277}" destId="{68053687-2900-40FF-BEC9-0C3EA282986F}" srcOrd="0" destOrd="0" presId="urn:microsoft.com/office/officeart/2005/8/layout/hProcess7#1"/>
    <dgm:cxn modelId="{BD93281C-1F7C-4373-BF08-6727F8648BA6}" srcId="{6E77D761-6DF4-499E-90ED-663CF93BB277}" destId="{5888E3F7-8E2C-477C-9CCF-897DF236024F}" srcOrd="0" destOrd="0" parTransId="{2A26B9EC-83B8-4D4F-9D89-812634CAF2D9}" sibTransId="{20E2BD0E-A2F9-46DE-B454-F14E4E39E345}"/>
    <dgm:cxn modelId="{778F4B94-3504-44E8-BD50-2F2A1C3D655C}" type="presOf" srcId="{127B8A9E-9675-4837-AA08-A5C78DB3E573}" destId="{A2CCBC12-9320-46B8-B7F7-51C404D3D3C9}" srcOrd="1" destOrd="0" presId="urn:microsoft.com/office/officeart/2005/8/layout/hProcess7#1"/>
    <dgm:cxn modelId="{DA2469AC-6CF9-4C04-B4FE-895BD6AC2DB8}" type="presParOf" srcId="{586D3104-E22D-45A0-9E3F-EF61FFA574CC}" destId="{57B640CF-763C-4688-BF70-508A6EA8CFF6}" srcOrd="0" destOrd="0" presId="urn:microsoft.com/office/officeart/2005/8/layout/hProcess7#1"/>
    <dgm:cxn modelId="{E7CF625C-15EB-43A8-A330-83322C483237}" type="presParOf" srcId="{57B640CF-763C-4688-BF70-508A6EA8CFF6}" destId="{25C71671-2E5C-442F-9DC6-8E236E8912D2}" srcOrd="0" destOrd="0" presId="urn:microsoft.com/office/officeart/2005/8/layout/hProcess7#1"/>
    <dgm:cxn modelId="{7D8C6C7F-9BC9-49F0-8220-218C9F5D31B1}" type="presParOf" srcId="{57B640CF-763C-4688-BF70-508A6EA8CFF6}" destId="{A2CCBC12-9320-46B8-B7F7-51C404D3D3C9}" srcOrd="1" destOrd="0" presId="urn:microsoft.com/office/officeart/2005/8/layout/hProcess7#1"/>
    <dgm:cxn modelId="{E9D7F217-83FA-4EFE-B561-895E08FC8258}" type="presParOf" srcId="{57B640CF-763C-4688-BF70-508A6EA8CFF6}" destId="{FBA146C8-01D9-49F0-9ED0-1F2D1ED07AF0}" srcOrd="2" destOrd="0" presId="urn:microsoft.com/office/officeart/2005/8/layout/hProcess7#1"/>
    <dgm:cxn modelId="{26A94D71-739C-405E-80DD-E60EEC1299F9}" type="presParOf" srcId="{586D3104-E22D-45A0-9E3F-EF61FFA574CC}" destId="{646C4CA9-9502-45CC-AEA7-EF467F5506E3}" srcOrd="1" destOrd="0" presId="urn:microsoft.com/office/officeart/2005/8/layout/hProcess7#1"/>
    <dgm:cxn modelId="{BFF977A1-49CC-41EA-84FF-DE8A484266D4}" type="presParOf" srcId="{586D3104-E22D-45A0-9E3F-EF61FFA574CC}" destId="{758B0BDD-A26D-4C09-B6ED-925DE8542D3A}" srcOrd="2" destOrd="0" presId="urn:microsoft.com/office/officeart/2005/8/layout/hProcess7#1"/>
    <dgm:cxn modelId="{7E6E788B-C899-4C8E-892D-AF5E2C871031}" type="presParOf" srcId="{758B0BDD-A26D-4C09-B6ED-925DE8542D3A}" destId="{90B4D966-8490-464C-805C-FA06EF1261F4}" srcOrd="0" destOrd="0" presId="urn:microsoft.com/office/officeart/2005/8/layout/hProcess7#1"/>
    <dgm:cxn modelId="{B5C5190E-60F2-43F6-9BD0-F572DBCC8FE7}" type="presParOf" srcId="{758B0BDD-A26D-4C09-B6ED-925DE8542D3A}" destId="{D50AA032-DFBD-4061-8E80-ABF907AC7D28}" srcOrd="1" destOrd="0" presId="urn:microsoft.com/office/officeart/2005/8/layout/hProcess7#1"/>
    <dgm:cxn modelId="{53E81359-1AC9-4FFC-B9FF-D759F4973E21}" type="presParOf" srcId="{758B0BDD-A26D-4C09-B6ED-925DE8542D3A}" destId="{F5E5BBD1-EDB6-4E09-9475-BD643879346A}" srcOrd="2" destOrd="0" presId="urn:microsoft.com/office/officeart/2005/8/layout/hProcess7#1"/>
    <dgm:cxn modelId="{353D6385-1C07-4251-B494-2811005B1946}" type="presParOf" srcId="{586D3104-E22D-45A0-9E3F-EF61FFA574CC}" destId="{E650511A-5B55-432C-9AF6-ACB9573D0E59}" srcOrd="3" destOrd="0" presId="urn:microsoft.com/office/officeart/2005/8/layout/hProcess7#1"/>
    <dgm:cxn modelId="{D2799566-CCC2-47D3-AC2C-368BA2CF33EC}" type="presParOf" srcId="{586D3104-E22D-45A0-9E3F-EF61FFA574CC}" destId="{93D0C5A5-33F9-4933-8C56-EE170D6661C6}" srcOrd="4" destOrd="0" presId="urn:microsoft.com/office/officeart/2005/8/layout/hProcess7#1"/>
    <dgm:cxn modelId="{495862CF-F05C-4880-82EE-BB73E0453B24}" type="presParOf" srcId="{93D0C5A5-33F9-4933-8C56-EE170D6661C6}" destId="{68053687-2900-40FF-BEC9-0C3EA282986F}" srcOrd="0" destOrd="0" presId="urn:microsoft.com/office/officeart/2005/8/layout/hProcess7#1"/>
    <dgm:cxn modelId="{C7951542-5C0D-46DC-863B-58BC19C79745}" type="presParOf" srcId="{93D0C5A5-33F9-4933-8C56-EE170D6661C6}" destId="{5F31350D-8A71-4C0D-B836-7127E3F38B95}" srcOrd="1" destOrd="0" presId="urn:microsoft.com/office/officeart/2005/8/layout/hProcess7#1"/>
    <dgm:cxn modelId="{18B98EEB-0C45-4500-9339-7DDBDFA14E19}" type="presParOf" srcId="{93D0C5A5-33F9-4933-8C56-EE170D6661C6}" destId="{D4AFDFB9-A800-463C-8116-2EFB9646AEEC}" srcOrd="2" destOrd="0" presId="urn:microsoft.com/office/officeart/2005/8/layout/hProcess7#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7164AE-4BA9-4B68-A888-C4F2C8A47544}" type="datetimeFigureOut">
              <a:rPr lang="es-ES" smtClean="0"/>
              <a:pPr/>
              <a:t>13/04/2016</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9E106C-4963-4156-867A-27D432DAB344}" type="slidenum">
              <a:rPr lang="es-ES" smtClean="0"/>
              <a:pPr/>
              <a:t>‹Nº›</a:t>
            </a:fld>
            <a:endParaRPr lang="es-ES" dirty="0"/>
          </a:p>
        </p:txBody>
      </p:sp>
    </p:spTree>
    <p:extLst>
      <p:ext uri="{BB962C8B-B14F-4D97-AF65-F5344CB8AC3E}">
        <p14:creationId xmlns:p14="http://schemas.microsoft.com/office/powerpoint/2010/main" xmlns="" val="406766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2A9E106C-4963-4156-867A-27D432DAB344}" type="slidenum">
              <a:rPr lang="es-ES" smtClean="0"/>
              <a:pPr/>
              <a:t>8</a:t>
            </a:fld>
            <a:endParaRPr lang="es-ES"/>
          </a:p>
        </p:txBody>
      </p:sp>
    </p:spTree>
    <p:extLst>
      <p:ext uri="{BB962C8B-B14F-4D97-AF65-F5344CB8AC3E}">
        <p14:creationId xmlns:p14="http://schemas.microsoft.com/office/powerpoint/2010/main" xmlns="" val="1754711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C378BF4-098C-4244-B7F3-4F3A27885C01}" type="slidenum">
              <a:rPr lang="es-ES" smtClean="0">
                <a:cs typeface="Arial" charset="0"/>
              </a:rPr>
              <a:pPr/>
              <a:t>19</a:t>
            </a:fld>
            <a:endParaRPr lang="es-ES" smtClean="0">
              <a:cs typeface="Arial"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s-ES" smtClean="0"/>
          </a:p>
        </p:txBody>
      </p:sp>
    </p:spTree>
    <p:extLst>
      <p:ext uri="{BB962C8B-B14F-4D97-AF65-F5344CB8AC3E}">
        <p14:creationId xmlns:p14="http://schemas.microsoft.com/office/powerpoint/2010/main" xmlns="" val="721151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91D12538-F5BF-4F8A-A8CB-BF7E637877B0}" type="slidenum">
              <a:rPr lang="es-ES" smtClean="0">
                <a:cs typeface="Arial" charset="0"/>
              </a:rPr>
              <a:pPr/>
              <a:t>20</a:t>
            </a:fld>
            <a:endParaRPr lang="es-ES" smtClean="0">
              <a:cs typeface="Arial"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s-ES" smtClean="0"/>
          </a:p>
        </p:txBody>
      </p:sp>
    </p:spTree>
    <p:extLst>
      <p:ext uri="{BB962C8B-B14F-4D97-AF65-F5344CB8AC3E}">
        <p14:creationId xmlns:p14="http://schemas.microsoft.com/office/powerpoint/2010/main" xmlns="" val="57411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C52058A-79C2-40B1-AFFC-BFF8A5E9F26D}" type="slidenum">
              <a:rPr lang="es-ES" smtClean="0">
                <a:cs typeface="Arial" charset="0"/>
              </a:rPr>
              <a:pPr/>
              <a:t>21</a:t>
            </a:fld>
            <a:endParaRPr lang="es-ES" smtClean="0">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s-ES" smtClean="0"/>
          </a:p>
        </p:txBody>
      </p:sp>
    </p:spTree>
    <p:extLst>
      <p:ext uri="{BB962C8B-B14F-4D97-AF65-F5344CB8AC3E}">
        <p14:creationId xmlns:p14="http://schemas.microsoft.com/office/powerpoint/2010/main" xmlns="" val="376720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A847CFC-816F-41D0-AAC0-9BF4FEBC753E}" type="datetimeFigureOut">
              <a:rPr lang="es-ES" smtClean="0"/>
              <a:pPr/>
              <a:t>13/04/2016</a:t>
            </a:fld>
            <a:endParaRPr lang="es-ES" dirty="0"/>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dirty="0"/>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32FADFE-3B8F-471C-ABF0-DBC7717ECBBC}" type="slidenum">
              <a:rPr lang="es-ES" smtClean="0"/>
              <a:pPr/>
              <a:t>‹Nº›</a:t>
            </a:fld>
            <a:endParaRPr lang="es-ES" dirty="0"/>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13/04/2016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transition>
    <p:checke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13/04/2016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transition>
    <p:checke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914400" y="277813"/>
            <a:ext cx="7772400" cy="58531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23 Marcador de fecha"/>
          <p:cNvSpPr>
            <a:spLocks noGrp="1"/>
          </p:cNvSpPr>
          <p:nvPr>
            <p:ph type="dt" sz="half" idx="10"/>
          </p:nvPr>
        </p:nvSpPr>
        <p:spPr/>
        <p:txBody>
          <a:bodyPr/>
          <a:lstStyle>
            <a:lvl1pPr>
              <a:defRPr/>
            </a:lvl1pPr>
          </a:lstStyle>
          <a:p>
            <a:pPr>
              <a:defRPr/>
            </a:pPr>
            <a:endParaRPr lang="es-ES_tradnl"/>
          </a:p>
        </p:txBody>
      </p:sp>
      <p:sp>
        <p:nvSpPr>
          <p:cNvPr id="4" name="9 Marcador de pie de página"/>
          <p:cNvSpPr>
            <a:spLocks noGrp="1"/>
          </p:cNvSpPr>
          <p:nvPr>
            <p:ph type="ftr" sz="quarter" idx="11"/>
          </p:nvPr>
        </p:nvSpPr>
        <p:spPr/>
        <p:txBody>
          <a:bodyPr/>
          <a:lstStyle>
            <a:lvl1pPr>
              <a:defRPr/>
            </a:lvl1pPr>
          </a:lstStyle>
          <a:p>
            <a:pPr>
              <a:defRPr/>
            </a:pPr>
            <a:r>
              <a:rPr lang="es-ES" smtClean="0"/>
              <a:t>DEPARTAMENTO DE ORIENTACION                IES LOS MOLINOS</a:t>
            </a:r>
            <a:endParaRPr lang="es-ES_tradnl"/>
          </a:p>
        </p:txBody>
      </p:sp>
      <p:sp>
        <p:nvSpPr>
          <p:cNvPr id="5" name="21 Marcador de número de diapositiva"/>
          <p:cNvSpPr>
            <a:spLocks noGrp="1"/>
          </p:cNvSpPr>
          <p:nvPr>
            <p:ph type="sldNum" sz="quarter" idx="12"/>
          </p:nvPr>
        </p:nvSpPr>
        <p:spPr/>
        <p:txBody>
          <a:bodyPr/>
          <a:lstStyle>
            <a:lvl1pPr>
              <a:defRPr/>
            </a:lvl1pPr>
          </a:lstStyle>
          <a:p>
            <a:pPr>
              <a:defRPr/>
            </a:pPr>
            <a:fld id="{A5D06282-AB1A-4108-B5EC-984689F79D7E}" type="slidenum">
              <a:rPr lang="es-ES_tradnl"/>
              <a:pPr>
                <a:defRPr/>
              </a:pPr>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A847CFC-816F-41D0-AAC0-9BF4FEBC753E}" type="datetimeFigureOut">
              <a:rPr lang="es-ES" smtClean="0"/>
              <a:pPr/>
              <a:t>13/04/2016</a:t>
            </a:fld>
            <a:endParaRPr lang="es-ES" dirty="0"/>
          </a:p>
        </p:txBody>
      </p:sp>
      <p:sp>
        <p:nvSpPr>
          <p:cNvPr id="9" name="8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dirty="0"/>
          </a:p>
        </p:txBody>
      </p:sp>
      <p:sp>
        <p:nvSpPr>
          <p:cNvPr id="10" name="9 Marcador de pie de página"/>
          <p:cNvSpPr>
            <a:spLocks noGrp="1"/>
          </p:cNvSpPr>
          <p:nvPr>
            <p:ph type="ftr" sz="quarter" idx="16"/>
          </p:nvPr>
        </p:nvSpPr>
        <p:spPr/>
        <p:txBody>
          <a:bodyPr rtlCol="0"/>
          <a:lstStyle/>
          <a:p>
            <a:endParaRPr lang="es-ES" dirty="0"/>
          </a:p>
        </p:txBody>
      </p:sp>
    </p:spTree>
  </p:cSld>
  <p:clrMapOvr>
    <a:masterClrMapping/>
  </p:clrMapOvr>
  <p:transition>
    <p:checke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A847CFC-816F-41D0-AAC0-9BF4FEBC753E}" type="datetimeFigureOut">
              <a:rPr lang="es-ES" smtClean="0"/>
              <a:pPr/>
              <a:t>13/04/2016</a:t>
            </a:fld>
            <a:endParaRPr lang="es-ES" dirty="0"/>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dirty="0"/>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32FADFE-3B8F-471C-ABF0-DBC7717ECBBC}" type="slidenum">
              <a:rPr lang="es-ES" smtClean="0"/>
              <a:pPr/>
              <a:t>‹Nº›</a:t>
            </a:fld>
            <a:endParaRPr lang="es-ES" dirty="0"/>
          </a:p>
        </p:txBody>
      </p:sp>
    </p:spTree>
  </p:cSld>
  <p:clrMapOvr>
    <a:overrideClrMapping bg1="dk1" tx1="lt1" bg2="dk2" tx2="lt2" accent1="accent1" accent2="accent2" accent3="accent3" accent4="accent4" accent5="accent5" accent6="accent6" hlink="hlink" folHlink="folHlink"/>
  </p:clrMapOvr>
  <p:transition>
    <p:checke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13/04/2016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transition>
    <p:checke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13/04/2016</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transition>
    <p:checke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A847CFC-816F-41D0-AAC0-9BF4FEBC753E}" type="datetimeFigureOut">
              <a:rPr lang="es-ES" smtClean="0"/>
              <a:pPr/>
              <a:t>13/04/2016</a:t>
            </a:fld>
            <a:endParaRPr lang="es-ES" dirty="0"/>
          </a:p>
        </p:txBody>
      </p:sp>
      <p:sp>
        <p:nvSpPr>
          <p:cNvPr id="7" name="6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dirty="0"/>
          </a:p>
        </p:txBody>
      </p:sp>
      <p:sp>
        <p:nvSpPr>
          <p:cNvPr id="8" name="7 Marcador de pie de página"/>
          <p:cNvSpPr>
            <a:spLocks noGrp="1"/>
          </p:cNvSpPr>
          <p:nvPr>
            <p:ph type="ftr" sz="quarter" idx="12"/>
          </p:nvPr>
        </p:nvSpPr>
        <p:spPr/>
        <p:txBody>
          <a:bodyPr rtlCol="0"/>
          <a:lstStyle/>
          <a:p>
            <a:endParaRPr lang="es-ES" dirty="0"/>
          </a:p>
        </p:txBody>
      </p:sp>
    </p:spTree>
  </p:cSld>
  <p:clrMapOvr>
    <a:masterClrMapping/>
  </p:clrMapOvr>
  <p:transition>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13/04/2016</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dirty="0"/>
          </a:p>
        </p:txBody>
      </p:sp>
    </p:spTree>
  </p:cSld>
  <p:clrMapOvr>
    <a:masterClrMapping/>
  </p:clrMapOvr>
  <p:transition>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A847CFC-816F-41D0-AAC0-9BF4FEBC753E}" type="datetimeFigureOut">
              <a:rPr lang="es-ES" smtClean="0"/>
              <a:pPr/>
              <a:t>13/04/2016</a:t>
            </a:fld>
            <a:endParaRPr lang="es-ES" dirty="0"/>
          </a:p>
        </p:txBody>
      </p:sp>
      <p:sp>
        <p:nvSpPr>
          <p:cNvPr id="22" name="21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dirty="0"/>
          </a:p>
        </p:txBody>
      </p:sp>
      <p:sp>
        <p:nvSpPr>
          <p:cNvPr id="23" name="22 Marcador de pie de página"/>
          <p:cNvSpPr>
            <a:spLocks noGrp="1"/>
          </p:cNvSpPr>
          <p:nvPr>
            <p:ph type="ftr" sz="quarter" idx="16"/>
          </p:nvPr>
        </p:nvSpPr>
        <p:spPr/>
        <p:txBody>
          <a:bodyPr rtlCol="0"/>
          <a:lstStyle/>
          <a:p>
            <a:endParaRPr lang="es-ES" dirty="0"/>
          </a:p>
        </p:txBody>
      </p:sp>
    </p:spTree>
  </p:cSld>
  <p:clrMapOvr>
    <a:overrideClrMapping bg1="lt1" tx1="dk1" bg2="lt2" tx2="dk2" accent1="accent1" accent2="accent2" accent3="accent3" accent4="accent4" accent5="accent5" accent6="accent6" hlink="hlink" folHlink="folHlink"/>
  </p:clrMapOvr>
  <p:transition>
    <p:checke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A847CFC-816F-41D0-AAC0-9BF4FEBC753E}" type="datetimeFigureOut">
              <a:rPr lang="es-ES" smtClean="0"/>
              <a:pPr/>
              <a:t>13/04/2016</a:t>
            </a:fld>
            <a:endParaRPr lang="es-ES" dirty="0"/>
          </a:p>
        </p:txBody>
      </p:sp>
      <p:sp>
        <p:nvSpPr>
          <p:cNvPr id="18" name="17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dirty="0"/>
          </a:p>
        </p:txBody>
      </p:sp>
      <p:sp>
        <p:nvSpPr>
          <p:cNvPr id="21" name="20 Marcador de pie de página"/>
          <p:cNvSpPr>
            <a:spLocks noGrp="1"/>
          </p:cNvSpPr>
          <p:nvPr>
            <p:ph type="ftr" sz="quarter" idx="12"/>
          </p:nvPr>
        </p:nvSpPr>
        <p:spPr/>
        <p:txBody>
          <a:bodyPr rtlCol="0"/>
          <a:lstStyle/>
          <a:p>
            <a:endParaRPr lang="es-ES" dirty="0"/>
          </a:p>
        </p:txBody>
      </p:sp>
    </p:spTree>
  </p:cSld>
  <p:clrMapOvr>
    <a:masterClrMapping/>
  </p:clrMapOvr>
  <p:transition>
    <p:checke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847CFC-816F-41D0-AAC0-9BF4FEBC753E}" type="datetimeFigureOut">
              <a:rPr lang="es-ES" smtClean="0"/>
              <a:pPr/>
              <a:t>13/04/2016</a:t>
            </a:fld>
            <a:endParaRPr lang="es-ES" dirty="0"/>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dirty="0"/>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2FADFE-3B8F-471C-ABF0-DBC7717ECBBC}"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checker dir="ver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images.google.es/imgres?imgurl=http://www.alaquas.org/cursos/1122/IMG/GRANFontaneros22.jpg&amp;imgrefurl=http://www.alaquas.org/cursos/mostrarcursos.asp?id=1122&amp;h=1024&amp;w=734&amp;sz=83&amp;tbnid=KISeElCEYFeERM:&amp;tbnh=150&amp;tbnw=107&amp;hl=es&amp;start=1&amp;prev=/images?q=programa+de+garant%C3%ADa+social&amp;svnum=10&amp;hl=es&amp;lr=" TargetMode="External"/><Relationship Id="rId13" Type="http://schemas.openxmlformats.org/officeDocument/2006/relationships/image" Target="../media/image9.jpeg"/><Relationship Id="rId18" Type="http://schemas.openxmlformats.org/officeDocument/2006/relationships/hyperlink" Target="http://images.google.es/imgres?imgurl=http://www.infonegocio.com/downcan/todo/noticias/excavadores.jpg&amp;imgrefurl=http://www.infonegocio.com/downcan/todo/noticias/noticias.html&amp;h=204&amp;w=300&amp;sz=12&amp;tbnid=3g9KvK_Qs1KLEM:&amp;tbnh=75&amp;tbnw=111&amp;hl=es&amp;start=39&amp;prev=/images?q=programa+de+garant%C3%ADa+social&amp;start=20&amp;svnum=10&amp;hl=es&amp;lr=&amp;sa=N" TargetMode="External"/><Relationship Id="rId3" Type="http://schemas.openxmlformats.org/officeDocument/2006/relationships/image" Target="../media/image4.jpeg"/><Relationship Id="rId21" Type="http://schemas.openxmlformats.org/officeDocument/2006/relationships/image" Target="../media/image13.jpeg"/><Relationship Id="rId7" Type="http://schemas.openxmlformats.org/officeDocument/2006/relationships/image" Target="../media/image6.jpeg"/><Relationship Id="rId12" Type="http://schemas.openxmlformats.org/officeDocument/2006/relationships/hyperlink" Target="http://images.google.es/imgres?imgurl=http://www.jccm.es/edu/ies/francisco_garcia_pavon/fotosglobales/GMpelu1.jpg&amp;imgrefurl=http://www.jccm.es/edu/ies/francisco_garcia_pavon/auxiliarpelu.htm&amp;h=199&amp;w=264&amp;sz=10&amp;tbnid=ARKNKDs2Bu6y4M:&amp;tbnh=80&amp;tbnw=107&amp;hl=es&amp;start=28&amp;prev=/images?q=programa+de+garant%C3%ADa+social&amp;start=20&amp;svnum=10&amp;hl=es&amp;lr=&amp;sa=N" TargetMode="External"/><Relationship Id="rId17" Type="http://schemas.openxmlformats.org/officeDocument/2006/relationships/image" Target="../media/image11.jpeg"/><Relationship Id="rId25" Type="http://schemas.openxmlformats.org/officeDocument/2006/relationships/image" Target="../media/image15.jpeg"/><Relationship Id="rId2" Type="http://schemas.openxmlformats.org/officeDocument/2006/relationships/hyperlink" Target="http://images.google.es/imgres?imgurl=http://centros.edu.xunta.es/iespintorcolmeiro/imaxes/P3290048.JPG&amp;imgrefurl=http://centros.edu.xunta.es/iespintorcolmeiro/adultos.htm&amp;h=336&amp;w=448&amp;sz=40&amp;tbnid=tgn5yZVIMCTprM:&amp;tbnh=93&amp;tbnw=124&amp;hl=es&amp;start=15&amp;prev=/images?q=programa+de+garant%C3%ADa+social&amp;svnum=10&amp;hl=es&amp;lr=" TargetMode="External"/><Relationship Id="rId16" Type="http://schemas.openxmlformats.org/officeDocument/2006/relationships/hyperlink" Target="http://images.google.es/imgres?imgurl=http://www.mallorcaweb.net/iescalvia/garantia%20social_archivos/image002.jpg&amp;imgrefurl=http://www.mallorcaweb.net/iescalvia/altres%20ensenyaments.htm&amp;h=190&amp;w=253&amp;sz=9&amp;tbnid=MpaU429ooz9pAM:&amp;tbnh=79&amp;tbnw=106&amp;hl=es&amp;start=38&amp;prev=/images?q=programa+de+garant%C3%ADa+social&amp;start=20&amp;svnum=10&amp;hl=es&amp;lr=&amp;sa=N" TargetMode="External"/><Relationship Id="rId20" Type="http://schemas.openxmlformats.org/officeDocument/2006/relationships/hyperlink" Target="http://images.google.es/imgres?imgurl=http://www.csl.svalero.es/imagenes_casco/taller_bicicletas.jpg&amp;imgrefurl=http://www.csl.svalero.es/cen_06_03.php&amp;h=200&amp;w=300&amp;sz=10&amp;tbnid=cLKYZTYatWdoqM:&amp;tbnh=74&amp;tbnw=111&amp;hl=es&amp;start=23&amp;prev=/images?q=programa+de+garant%C3%ADa+social&amp;start=20&amp;svnum=10&amp;hl=es&amp;lr=&amp;sa=N" TargetMode="External"/><Relationship Id="rId1" Type="http://schemas.openxmlformats.org/officeDocument/2006/relationships/slideLayout" Target="../slideLayouts/slideLayout2.xml"/><Relationship Id="rId6" Type="http://schemas.openxmlformats.org/officeDocument/2006/relationships/hyperlink" Target="http://images.google.es/imgres?imgurl=http://www.alaquas.org/cursos/1120/IMG/GRANpgs%20cajeras.jpg&amp;imgrefurl=http://www.alaquas.org/cursos/mostrarcursos.asp?id=1120&amp;h=980&amp;w=1024&amp;sz=110&amp;tbnid=bucHWXOdoHm4WM:&amp;tbnh=143&amp;tbnw=150&amp;hl=es&amp;start=2&amp;prev=/images?q=programa+de+garant%C3%ADa+social&amp;svnum=10&amp;hl=es&amp;lr=" TargetMode="External"/><Relationship Id="rId11" Type="http://schemas.openxmlformats.org/officeDocument/2006/relationships/image" Target="../media/image8.jpeg"/><Relationship Id="rId24" Type="http://schemas.openxmlformats.org/officeDocument/2006/relationships/hyperlink" Target="http://images.google.es/imgres?imgurl=http://www.maristes-cat.es/bonav/Etapes-comu/Taller-Mec.jpg&amp;imgrefurl=http://www.maristes-cat.es/bonav/pgs/Pgs.htm&amp;h=120&amp;w=160&amp;sz=6&amp;tbnid=bFJLdK-dL92kZM:&amp;tbnh=69&amp;tbnw=92&amp;hl=es&amp;start=98&amp;prev=/images?q=programa+de+garant%C3%ADa+social&amp;start=80&amp;svnum=10&amp;hl=es&amp;lr=&amp;sa=N" TargetMode="External"/><Relationship Id="rId5" Type="http://schemas.openxmlformats.org/officeDocument/2006/relationships/image" Target="../media/image5.jpeg"/><Relationship Id="rId15" Type="http://schemas.openxmlformats.org/officeDocument/2006/relationships/image" Target="../media/image10.jpeg"/><Relationship Id="rId23" Type="http://schemas.openxmlformats.org/officeDocument/2006/relationships/image" Target="../media/image14.jpeg"/><Relationship Id="rId10" Type="http://schemas.openxmlformats.org/officeDocument/2006/relationships/hyperlink" Target="http://images.google.es/imgres?imgurl=http://www.laplanilla.org/images/ensenimg/garantia.jpg&amp;imgrefurl=http://www.laplanilla.org/ensena/pro_garantia.htm&amp;h=285&amp;w=300&amp;sz=45&amp;tbnid=1PL9u5rh2Vhp8M:&amp;tbnh=105&amp;tbnw=111&amp;hl=es&amp;start=7&amp;prev=/images?q=programa+de+garant%C3%ADa+social&amp;svnum=10&amp;hl=es&amp;lr=" TargetMode="External"/><Relationship Id="rId19" Type="http://schemas.openxmlformats.org/officeDocument/2006/relationships/image" Target="../media/image12.jpeg"/><Relationship Id="rId4" Type="http://schemas.openxmlformats.org/officeDocument/2006/relationships/hyperlink" Target="http://images.google.es/imgres?imgurl=http://www.uam.es/otros/apaduam/fernandobautista.jpg&amp;imgrefurl=http://www.uam.es/otros/apaduam/&amp;h=268&amp;w=239&amp;sz=11&amp;tbnid=-nJX2oD2K40F0M:&amp;tbnh=108&amp;tbnw=96&amp;hl=es&amp;start=18&amp;prev=/images?q=programa+de+garant%C3%ADa+social&amp;svnum=10&amp;hl=es&amp;lr=" TargetMode="External"/><Relationship Id="rId9" Type="http://schemas.openxmlformats.org/officeDocument/2006/relationships/image" Target="../media/image7.jpeg"/><Relationship Id="rId14" Type="http://schemas.openxmlformats.org/officeDocument/2006/relationships/hyperlink" Target="http://images.google.es/imgres?imgurl=http://www.andalucia24horas.com/images/pgs.jpg.jpg&amp;imgrefurl=http://www.andalucia24horas.com/textoLoc.asp?id=251124&amp;prov=10&amp;loc=13&amp;h=972&amp;w=1296&amp;sz=170&amp;tbnid=dXUwnH7YLOEWwM:&amp;tbnh=112&amp;tbnw=150&amp;hl=es&amp;start=36&amp;prev=/images?q=programa+de+garant%C3%ADa+social&amp;start=20&amp;svnum=10&amp;hl=es&amp;lr=&amp;sa=N" TargetMode="External"/><Relationship Id="rId22" Type="http://schemas.openxmlformats.org/officeDocument/2006/relationships/hyperlink" Target="http://images.google.es/imgres?imgurl=http://www.ayto-ciudadreal.es/typo3temp/410d9dfaf1.jpg&amp;imgrefurl=http://www.ayto-ciudadreal.es/index.php?id=104&amp;type=98&amp;backPID=6&amp;tt_news=804&amp;h=150&amp;w=200&amp;sz=6&amp;tbnid=elEvLU9IMbAopM:&amp;tbnh=74&amp;tbnw=99&amp;hl=es&amp;start=57&amp;prev=/images?q=programa+de+garant%C3%ADa+social&amp;start=40&amp;svnum=10&amp;hl=es&amp;lr=&amp;sa=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12" Type="http://schemas.openxmlformats.org/officeDocument/2006/relationships/image" Target="../media/image26.jpe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jpeg"/><Relationship Id="rId11" Type="http://schemas.openxmlformats.org/officeDocument/2006/relationships/image" Target="../media/image25.jpeg"/><Relationship Id="rId5" Type="http://schemas.openxmlformats.org/officeDocument/2006/relationships/image" Target="../media/image19.jpeg"/><Relationship Id="rId10" Type="http://schemas.openxmlformats.org/officeDocument/2006/relationships/image" Target="../media/image24.jpeg"/><Relationship Id="rId4" Type="http://schemas.openxmlformats.org/officeDocument/2006/relationships/image" Target="../media/image18.jpeg"/><Relationship Id="rId9" Type="http://schemas.openxmlformats.org/officeDocument/2006/relationships/image" Target="../media/image2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lomce.mecd.es/itinerarios" TargetMode="Externa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hyperlink" Target="http://www.um.es/web/vic-estudios/contenido/acceso/pau" TargetMode="External"/><Relationship Id="rId3" Type="http://schemas.openxmlformats.org/officeDocument/2006/relationships/hyperlink" Target="http://www.guardiacivil.es/es/index.html" TargetMode="External"/><Relationship Id="rId7" Type="http://schemas.openxmlformats.org/officeDocument/2006/relationships/hyperlink" Target="http://salidasprofesionales.um.es/web/salidas/inicio" TargetMode="External"/><Relationship Id="rId2" Type="http://schemas.openxmlformats.org/officeDocument/2006/relationships/hyperlink" Target="http://www.reclutamiento.defensa.gob.es/" TargetMode="External"/><Relationship Id="rId1" Type="http://schemas.openxmlformats.org/officeDocument/2006/relationships/slideLayout" Target="../slideLayouts/slideLayout6.xml"/><Relationship Id="rId6" Type="http://schemas.openxmlformats.org/officeDocument/2006/relationships/hyperlink" Target="http://www.educaweb.com/" TargetMode="External"/><Relationship Id="rId5" Type="http://schemas.openxmlformats.org/officeDocument/2006/relationships/hyperlink" Target="http://www.upct.es/infoalumno" TargetMode="External"/><Relationship Id="rId10" Type="http://schemas.openxmlformats.org/officeDocument/2006/relationships/hyperlink" Target="http://todofp.es/todofp/formacion/que-y-como-estudiar/oferta-formativa/todos-los-estudios.html" TargetMode="External"/><Relationship Id="rId4" Type="http://schemas.openxmlformats.org/officeDocument/2006/relationships/hyperlink" Target="http://www.policia.es/oposiciones/oposiciones_cnp.html" TargetMode="External"/><Relationship Id="rId9" Type="http://schemas.openxmlformats.org/officeDocument/2006/relationships/hyperlink" Target="http://www.llegarasalto.com/"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86000" y="285728"/>
            <a:ext cx="6172200" cy="3857652"/>
          </a:xfrm>
        </p:spPr>
        <p:txBody>
          <a:bodyPr/>
          <a:lstStyle/>
          <a:p>
            <a:r>
              <a:rPr lang="es-ES" smtClean="0"/>
              <a:t> </a:t>
            </a:r>
            <a:endParaRPr lang="es-ES" dirty="0"/>
          </a:p>
        </p:txBody>
      </p:sp>
      <p:sp>
        <p:nvSpPr>
          <p:cNvPr id="3" name="2 Subtítulo"/>
          <p:cNvSpPr>
            <a:spLocks noGrp="1"/>
          </p:cNvSpPr>
          <p:nvPr>
            <p:ph type="subTitle" idx="1"/>
          </p:nvPr>
        </p:nvSpPr>
        <p:spPr>
          <a:xfrm>
            <a:off x="2269566" y="4653136"/>
            <a:ext cx="6172200" cy="1872208"/>
          </a:xfrm>
        </p:spPr>
        <p:txBody>
          <a:bodyPr>
            <a:normAutofit lnSpcReduction="10000"/>
          </a:bodyPr>
          <a:lstStyle/>
          <a:p>
            <a:pPr algn="ctr"/>
            <a:r>
              <a:rPr lang="es-ES" sz="2400" dirty="0" smtClean="0">
                <a:solidFill>
                  <a:srgbClr val="7030A0"/>
                </a:solidFill>
              </a:rPr>
              <a:t>ESO – BACHILLERATO- CICLOS  LOMCE</a:t>
            </a:r>
          </a:p>
          <a:p>
            <a:pPr algn="ctr"/>
            <a:r>
              <a:rPr lang="es-ES" sz="2400" dirty="0" smtClean="0">
                <a:solidFill>
                  <a:srgbClr val="7030A0"/>
                </a:solidFill>
              </a:rPr>
              <a:t>Curso   16/17</a:t>
            </a:r>
          </a:p>
          <a:p>
            <a:endParaRPr lang="es-ES" sz="2400" dirty="0" smtClean="0">
              <a:solidFill>
                <a:srgbClr val="7030A0"/>
              </a:solidFill>
            </a:endParaRPr>
          </a:p>
          <a:p>
            <a:r>
              <a:rPr lang="es-ES" sz="1600" dirty="0" smtClean="0">
                <a:solidFill>
                  <a:srgbClr val="428A8E"/>
                </a:solidFill>
              </a:rPr>
              <a:t>IES LOS MOLINOS</a:t>
            </a:r>
          </a:p>
          <a:p>
            <a:r>
              <a:rPr lang="es-ES" sz="1600" dirty="0" smtClean="0">
                <a:solidFill>
                  <a:srgbClr val="428A8E"/>
                </a:solidFill>
              </a:rPr>
              <a:t>Gracia Giménez (Orientadora)</a:t>
            </a:r>
            <a:endParaRPr lang="es-ES" sz="1600" dirty="0">
              <a:solidFill>
                <a:srgbClr val="428A8E"/>
              </a:solidFill>
            </a:endParaRPr>
          </a:p>
        </p:txBody>
      </p:sp>
      <p:pic>
        <p:nvPicPr>
          <p:cNvPr id="4" name="Imagen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051720" y="285728"/>
            <a:ext cx="6304616" cy="3544615"/>
          </a:xfrm>
          <a:prstGeom prst="rect">
            <a:avLst/>
          </a:prstGeom>
        </p:spPr>
      </p:pic>
    </p:spTree>
    <p:extLst>
      <p:ext uri="{BB962C8B-B14F-4D97-AF65-F5344CB8AC3E}">
        <p14:creationId xmlns:p14="http://schemas.microsoft.com/office/powerpoint/2010/main" xmlns="" val="2484698037"/>
      </p:ext>
    </p:extLst>
  </p:cSld>
  <p:clrMapOvr>
    <a:masterClrMapping/>
  </p:clrMapOvr>
  <p:transition>
    <p:checke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654032"/>
          </a:xfrm>
        </p:spPr>
        <p:txBody>
          <a:bodyPr>
            <a:normAutofit/>
          </a:bodyPr>
          <a:lstStyle/>
          <a:p>
            <a:pPr algn="ctr"/>
            <a:r>
              <a:rPr lang="es-ES" sz="3200" b="1" dirty="0" smtClean="0">
                <a:ln>
                  <a:solidFill>
                    <a:srgbClr val="00B0F0"/>
                  </a:solidFill>
                </a:ln>
                <a:solidFill>
                  <a:srgbClr val="00B0F0"/>
                </a:solidFill>
              </a:rPr>
              <a:t>EVALUACION</a:t>
            </a:r>
            <a:r>
              <a:rPr lang="es-ES" sz="3200" b="1" dirty="0" smtClean="0">
                <a:ln>
                  <a:solidFill>
                    <a:srgbClr val="00B0F0"/>
                  </a:solidFill>
                </a:ln>
              </a:rPr>
              <a:t> </a:t>
            </a:r>
            <a:r>
              <a:rPr lang="es-ES" sz="2400" b="1" dirty="0" smtClean="0">
                <a:ln>
                  <a:solidFill>
                    <a:srgbClr val="00B0F0"/>
                  </a:solidFill>
                </a:ln>
              </a:rPr>
              <a:t>(Art, 20)</a:t>
            </a:r>
            <a:endParaRPr lang="es-ES" sz="2400" dirty="0">
              <a:ln>
                <a:solidFill>
                  <a:srgbClr val="0070C0"/>
                </a:solidFill>
              </a:ln>
            </a:endParaRPr>
          </a:p>
        </p:txBody>
      </p:sp>
      <p:sp>
        <p:nvSpPr>
          <p:cNvPr id="3" name="2 Marcador de contenido"/>
          <p:cNvSpPr>
            <a:spLocks noGrp="1"/>
          </p:cNvSpPr>
          <p:nvPr>
            <p:ph sz="quarter" idx="1"/>
          </p:nvPr>
        </p:nvSpPr>
        <p:spPr>
          <a:xfrm>
            <a:off x="457200" y="1357298"/>
            <a:ext cx="7467600" cy="4572032"/>
          </a:xfrm>
        </p:spPr>
        <p:style>
          <a:lnRef idx="2">
            <a:schemeClr val="accent1"/>
          </a:lnRef>
          <a:fillRef idx="1">
            <a:schemeClr val="lt1"/>
          </a:fillRef>
          <a:effectRef idx="0">
            <a:schemeClr val="accent1"/>
          </a:effectRef>
          <a:fontRef idx="minor">
            <a:schemeClr val="dk1"/>
          </a:fontRef>
        </p:style>
        <p:txBody>
          <a:bodyPr/>
          <a:lstStyle/>
          <a:p>
            <a:r>
              <a:rPr lang="es-ES" dirty="0" smtClean="0">
                <a:effectLst>
                  <a:glow rad="101600">
                    <a:srgbClr val="00B0F0">
                      <a:alpha val="60000"/>
                    </a:srgbClr>
                  </a:glow>
                </a:effectLst>
              </a:rPr>
              <a:t>DEL PROCESO DE APRENDIZAJE   </a:t>
            </a:r>
          </a:p>
          <a:p>
            <a:pPr>
              <a:buNone/>
            </a:pPr>
            <a:r>
              <a:rPr lang="es-ES" sz="1800" dirty="0" smtClean="0">
                <a:solidFill>
                  <a:schemeClr val="tx1"/>
                </a:solidFill>
              </a:rPr>
              <a:t>-Los referentes para la comprobación del grado de adquisición de las competencias serán: criterios de evaluación y estándares de aprendizajes (Anexos I,II).</a:t>
            </a:r>
          </a:p>
          <a:p>
            <a:pPr>
              <a:buNone/>
            </a:pPr>
            <a:r>
              <a:rPr lang="es-ES" sz="1800" dirty="0" smtClean="0">
                <a:solidFill>
                  <a:schemeClr val="tx1"/>
                </a:solidFill>
              </a:rPr>
              <a:t>-Refuerzo Educativo ante cualquier dificultad</a:t>
            </a:r>
          </a:p>
          <a:p>
            <a:pPr>
              <a:buNone/>
            </a:pPr>
            <a:r>
              <a:rPr lang="es-ES" sz="1800" dirty="0" smtClean="0">
                <a:solidFill>
                  <a:schemeClr val="tx1"/>
                </a:solidFill>
              </a:rPr>
              <a:t>-Adaptación para las necesidades educativas especiales, incluida la evaluación de etapa.</a:t>
            </a:r>
          </a:p>
          <a:p>
            <a:pPr>
              <a:buNone/>
            </a:pPr>
            <a:r>
              <a:rPr lang="es-ES" sz="1800" dirty="0" smtClean="0">
                <a:solidFill>
                  <a:schemeClr val="tx1"/>
                </a:solidFill>
              </a:rPr>
              <a:t>-Evaluación negativa: Prueba extraordinaria y/o Programas individualizados</a:t>
            </a:r>
          </a:p>
          <a:p>
            <a:pPr>
              <a:buNone/>
            </a:pPr>
            <a:endParaRPr lang="es-ES" sz="1800" dirty="0" smtClean="0">
              <a:solidFill>
                <a:schemeClr val="tx1"/>
              </a:solidFill>
            </a:endParaRPr>
          </a:p>
          <a:p>
            <a:pPr>
              <a:buNone/>
            </a:pPr>
            <a:r>
              <a:rPr lang="es-ES" dirty="0" smtClean="0">
                <a:effectLst>
                  <a:glow rad="101600">
                    <a:srgbClr val="00B0F0">
                      <a:alpha val="60000"/>
                    </a:srgbClr>
                  </a:glow>
                </a:effectLst>
              </a:rPr>
              <a:t>DE LA PRACTICA DOCENTE   </a:t>
            </a:r>
          </a:p>
          <a:p>
            <a:pPr>
              <a:buNone/>
            </a:pPr>
            <a:r>
              <a:rPr lang="es-ES" sz="1800" dirty="0" smtClean="0">
                <a:solidFill>
                  <a:schemeClr val="tx1"/>
                </a:solidFill>
              </a:rPr>
              <a:t>-Indicadores en la programación</a:t>
            </a:r>
          </a:p>
        </p:txBody>
      </p:sp>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082660"/>
          </a:xfrm>
        </p:spPr>
        <p:txBody>
          <a:bodyPr>
            <a:normAutofit/>
          </a:bodyPr>
          <a:lstStyle/>
          <a:p>
            <a:pPr algn="ctr"/>
            <a:r>
              <a:rPr lang="es-ES" sz="2800" b="1" dirty="0" smtClean="0">
                <a:ln>
                  <a:solidFill>
                    <a:srgbClr val="00B0F0"/>
                  </a:solidFill>
                </a:ln>
                <a:solidFill>
                  <a:srgbClr val="00B0F0"/>
                </a:solidFill>
              </a:rPr>
              <a:t>EVALUACION FINAL DE ETAPA (4ºeso)</a:t>
            </a:r>
            <a:r>
              <a:rPr lang="es-ES" sz="2800" b="1" dirty="0" smtClean="0">
                <a:ln>
                  <a:solidFill>
                    <a:srgbClr val="00B0F0"/>
                  </a:solidFill>
                </a:ln>
              </a:rPr>
              <a:t> </a:t>
            </a:r>
            <a:br>
              <a:rPr lang="es-ES" sz="2800" b="1" dirty="0" smtClean="0">
                <a:ln>
                  <a:solidFill>
                    <a:srgbClr val="00B0F0"/>
                  </a:solidFill>
                </a:ln>
              </a:rPr>
            </a:br>
            <a:r>
              <a:rPr lang="es-ES" sz="1600" cap="none" dirty="0" smtClean="0">
                <a:solidFill>
                  <a:schemeClr val="tx1"/>
                </a:solidFill>
              </a:rPr>
              <a:t>(Art, 29 DE LA Ley orgánica 2/2006, de 3 de Mayo y art, 21 del Real decreto 1105/2014, de 26 de Diciembre)</a:t>
            </a:r>
            <a:endParaRPr lang="es-ES" sz="1600" dirty="0"/>
          </a:p>
        </p:txBody>
      </p:sp>
      <p:graphicFrame>
        <p:nvGraphicFramePr>
          <p:cNvPr id="4" name="3 Marcador de contenido"/>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6 Conector recto"/>
          <p:cNvCxnSpPr/>
          <p:nvPr/>
        </p:nvCxnSpPr>
        <p:spPr>
          <a:xfrm flipV="1">
            <a:off x="500034" y="2071678"/>
            <a:ext cx="7500990" cy="71438"/>
          </a:xfrm>
          <a:prstGeom prst="line">
            <a:avLst/>
          </a:prstGeom>
        </p:spPr>
        <p:style>
          <a:lnRef idx="3">
            <a:schemeClr val="accent3"/>
          </a:lnRef>
          <a:fillRef idx="0">
            <a:schemeClr val="accent3"/>
          </a:fillRef>
          <a:effectRef idx="2">
            <a:schemeClr val="accent3"/>
          </a:effectRef>
          <a:fontRef idx="minor">
            <a:schemeClr val="tx1"/>
          </a:fontRef>
        </p:style>
      </p:cxnSp>
      <p:sp>
        <p:nvSpPr>
          <p:cNvPr id="8" name="7 CuadroTexto"/>
          <p:cNvSpPr txBox="1"/>
          <p:nvPr/>
        </p:nvSpPr>
        <p:spPr>
          <a:xfrm>
            <a:off x="1571604" y="1785926"/>
            <a:ext cx="5072098" cy="400110"/>
          </a:xfrm>
          <a:prstGeom prst="rect">
            <a:avLst/>
          </a:prstGeom>
          <a:noFill/>
        </p:spPr>
        <p:txBody>
          <a:bodyPr wrap="square" rtlCol="0">
            <a:spAutoFit/>
          </a:bodyPr>
          <a:lstStyle/>
          <a:p>
            <a:pPr algn="ctr"/>
            <a:r>
              <a:rPr lang="es-ES" sz="2000" b="1" dirty="0" smtClean="0">
                <a:ln>
                  <a:solidFill>
                    <a:srgbClr val="CC0099"/>
                  </a:solidFill>
                </a:ln>
              </a:rPr>
              <a:t>EVALUACION FINAL DE ETAPA (4º ESO  </a:t>
            </a:r>
            <a:endParaRPr lang="es-ES" sz="2000" b="1" dirty="0">
              <a:ln>
                <a:solidFill>
                  <a:srgbClr val="CC0099"/>
                </a:solidFill>
              </a:ln>
            </a:endParaRPr>
          </a:p>
        </p:txBody>
      </p:sp>
      <p:sp>
        <p:nvSpPr>
          <p:cNvPr id="12" name="11 CuadroTexto"/>
          <p:cNvSpPr txBox="1"/>
          <p:nvPr/>
        </p:nvSpPr>
        <p:spPr>
          <a:xfrm flipH="1">
            <a:off x="4357686" y="2285992"/>
            <a:ext cx="3429024" cy="3693319"/>
          </a:xfrm>
          <a:prstGeom prst="rect">
            <a:avLst/>
          </a:prstGeom>
          <a:noFill/>
        </p:spPr>
        <p:txBody>
          <a:bodyPr wrap="square" rtlCol="0">
            <a:spAutoFit/>
          </a:bodyPr>
          <a:lstStyle/>
          <a:p>
            <a:r>
              <a:rPr lang="es-ES" b="1" dirty="0" smtClean="0"/>
              <a:t>¿Cuándo?</a:t>
            </a:r>
          </a:p>
          <a:p>
            <a:pPr>
              <a:buFont typeface="Arial" charset="0"/>
              <a:buChar char="•"/>
            </a:pPr>
            <a:r>
              <a:rPr lang="es-ES" dirty="0" smtClean="0"/>
              <a:t>Con todo aprobado</a:t>
            </a:r>
          </a:p>
          <a:p>
            <a:pPr>
              <a:buFont typeface="Arial" charset="0"/>
              <a:buChar char="•"/>
            </a:pPr>
            <a:r>
              <a:rPr lang="es-ES" dirty="0" smtClean="0"/>
              <a:t>Con dos suspensas (no lengua y matemáticas juntas)</a:t>
            </a:r>
          </a:p>
          <a:p>
            <a:r>
              <a:rPr lang="es-ES" b="1" dirty="0" smtClean="0"/>
              <a:t>OPCIONES DE EXAMEN</a:t>
            </a:r>
          </a:p>
          <a:p>
            <a:pPr>
              <a:buFont typeface="Arial" charset="0"/>
              <a:buChar char="•"/>
            </a:pPr>
            <a:r>
              <a:rPr lang="es-ES" dirty="0" smtClean="0"/>
              <a:t> Puede optar por una vía u otra</a:t>
            </a:r>
          </a:p>
          <a:p>
            <a:pPr>
              <a:buFont typeface="Arial" charset="0"/>
              <a:buChar char="•"/>
            </a:pPr>
            <a:r>
              <a:rPr lang="es-ES" dirty="0" smtClean="0"/>
              <a:t> Puede presentarse a las dos </a:t>
            </a:r>
          </a:p>
          <a:p>
            <a:r>
              <a:rPr lang="es-ES" b="1" dirty="0" smtClean="0"/>
              <a:t>SI SUSPENDEN</a:t>
            </a:r>
          </a:p>
          <a:p>
            <a:r>
              <a:rPr lang="es-ES" dirty="0" smtClean="0"/>
              <a:t>Puede presentarse previa solicitud a cuantas convocatorias sean necesarias</a:t>
            </a:r>
          </a:p>
          <a:p>
            <a:r>
              <a:rPr lang="es-ES" dirty="0" smtClean="0"/>
              <a:t>Mínimo serán dos anuales</a:t>
            </a:r>
          </a:p>
          <a:p>
            <a:pPr>
              <a:buFont typeface="Arial" charset="0"/>
              <a:buChar char="•"/>
            </a:pPr>
            <a:endParaRPr lang="es-ES" b="1" dirty="0"/>
          </a:p>
        </p:txBody>
      </p:sp>
    </p:spTree>
  </p:cSld>
  <p:clrMapOvr>
    <a:masterClrMapping/>
  </p:clrMapOvr>
  <p:transition>
    <p:checke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582594"/>
          </a:xfrm>
          <a:effectLst>
            <a:glow rad="101600">
              <a:schemeClr val="accent4">
                <a:satMod val="175000"/>
                <a:alpha val="40000"/>
              </a:schemeClr>
            </a:glow>
          </a:effectLst>
        </p:spPr>
        <p:txBody>
          <a:bodyPr>
            <a:normAutofit/>
          </a:bodyPr>
          <a:lstStyle/>
          <a:p>
            <a:pPr algn="ctr"/>
            <a:r>
              <a:rPr lang="es-ES" dirty="0" smtClean="0">
                <a:solidFill>
                  <a:srgbClr val="7030A0"/>
                </a:solidFill>
              </a:rPr>
              <a:t>PROMOCION Y TITULACION</a:t>
            </a:r>
            <a:r>
              <a:rPr lang="es-ES" sz="1600" b="1" dirty="0" smtClean="0"/>
              <a:t>(Art, 21, 22, y 23) </a:t>
            </a:r>
            <a:endParaRPr lang="es-ES" dirty="0"/>
          </a:p>
        </p:txBody>
      </p:sp>
      <p:graphicFrame>
        <p:nvGraphicFramePr>
          <p:cNvPr id="3" name="2 Tabla"/>
          <p:cNvGraphicFramePr>
            <a:graphicFrameLocks noGrp="1"/>
          </p:cNvGraphicFramePr>
          <p:nvPr/>
        </p:nvGraphicFramePr>
        <p:xfrm>
          <a:off x="357158" y="857231"/>
          <a:ext cx="8001056" cy="5514650"/>
        </p:xfrm>
        <a:graphic>
          <a:graphicData uri="http://schemas.openxmlformats.org/drawingml/2006/table">
            <a:tbl>
              <a:tblPr firstRow="1" bandRow="1">
                <a:tableStyleId>{0505E3EF-67EA-436B-97B2-0124C06EBD24}</a:tableStyleId>
              </a:tblPr>
              <a:tblGrid>
                <a:gridCol w="4000528"/>
                <a:gridCol w="4000528"/>
              </a:tblGrid>
              <a:tr h="7247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2400" dirty="0" smtClean="0"/>
                        <a:t>PROMOCION</a:t>
                      </a:r>
                    </a:p>
                    <a:p>
                      <a:endParaRPr lang="es-E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2400" dirty="0" smtClean="0"/>
                        <a:t>TITULACION</a:t>
                      </a:r>
                      <a:endParaRPr lang="es-ES" dirty="0"/>
                    </a:p>
                  </a:txBody>
                  <a:tcPr/>
                </a:tc>
              </a:tr>
              <a:tr h="3877232">
                <a:tc>
                  <a:txBody>
                    <a:bodyPr/>
                    <a:lstStyle/>
                    <a:p>
                      <a:pPr>
                        <a:buFontTx/>
                        <a:buChar char="-"/>
                      </a:pPr>
                      <a:r>
                        <a:rPr lang="es-ES" dirty="0" smtClean="0"/>
                        <a:t> Con todo Aprobado</a:t>
                      </a:r>
                    </a:p>
                    <a:p>
                      <a:pPr>
                        <a:buFontTx/>
                        <a:buChar char="-"/>
                      </a:pPr>
                      <a:r>
                        <a:rPr lang="es-ES" baseline="0" dirty="0" smtClean="0"/>
                        <a:t> Con 2 si no so </a:t>
                      </a:r>
                      <a:r>
                        <a:rPr lang="es-ES" b="1" baseline="0" dirty="0" smtClean="0"/>
                        <a:t>Lengua y/0 Mates</a:t>
                      </a:r>
                    </a:p>
                    <a:p>
                      <a:pPr>
                        <a:buFontTx/>
                        <a:buChar char="-"/>
                      </a:pPr>
                      <a:r>
                        <a:rPr lang="es-ES" b="1" baseline="0" dirty="0" smtClean="0"/>
                        <a:t> </a:t>
                      </a:r>
                      <a:r>
                        <a:rPr lang="es-ES" b="0" baseline="0" dirty="0" smtClean="0"/>
                        <a:t>Con 3 excepcionalmente: depende del equipo docente</a:t>
                      </a:r>
                      <a:endParaRPr lang="es-ES" b="0" dirty="0" smtClean="0"/>
                    </a:p>
                    <a:p>
                      <a:pPr>
                        <a:buFontTx/>
                        <a:buNone/>
                      </a:pPr>
                      <a:r>
                        <a:rPr lang="es-ES" u="sng" dirty="0" smtClean="0"/>
                        <a:t>REPETICION</a:t>
                      </a:r>
                      <a:r>
                        <a:rPr lang="es-ES" dirty="0" smtClean="0"/>
                        <a:t>: </a:t>
                      </a:r>
                    </a:p>
                    <a:p>
                      <a:pPr>
                        <a:buFontTx/>
                        <a:buNone/>
                      </a:pPr>
                      <a:r>
                        <a:rPr lang="es-ES" dirty="0" smtClean="0"/>
                        <a:t>Será excepcional. Antes se aplicaran las medidas de atención a la diversidad.</a:t>
                      </a:r>
                    </a:p>
                    <a:p>
                      <a:pPr>
                        <a:buFont typeface="Arial" charset="0"/>
                        <a:buChar char="•"/>
                      </a:pPr>
                      <a:r>
                        <a:rPr lang="es-ES" baseline="0" dirty="0" smtClean="0"/>
                        <a:t>Se repetirá </a:t>
                      </a:r>
                      <a:r>
                        <a:rPr lang="es-ES" u="sng" baseline="0" dirty="0" smtClean="0"/>
                        <a:t>cada curso una sola vez</a:t>
                      </a:r>
                    </a:p>
                    <a:p>
                      <a:pPr>
                        <a:buFont typeface="Arial" charset="0"/>
                        <a:buChar char="•"/>
                      </a:pPr>
                      <a:r>
                        <a:rPr lang="es-ES" u="sng" baseline="0" dirty="0" smtClean="0"/>
                        <a:t>Dos veces </a:t>
                      </a:r>
                      <a:r>
                        <a:rPr lang="es-ES" baseline="0" dirty="0" smtClean="0"/>
                        <a:t>sólo en </a:t>
                      </a:r>
                      <a:r>
                        <a:rPr lang="es-ES" u="sng" baseline="0" dirty="0" smtClean="0"/>
                        <a:t>la etapa</a:t>
                      </a:r>
                    </a:p>
                    <a:p>
                      <a:pPr>
                        <a:buFont typeface="Arial" charset="0"/>
                        <a:buChar char="•"/>
                      </a:pPr>
                      <a:r>
                        <a:rPr lang="es-ES" baseline="0" dirty="0" smtClean="0"/>
                        <a:t>Si la segunda repetición es en 3º o 4º de ESO, podrán tener 19 años</a:t>
                      </a:r>
                      <a:endParaRPr lang="es-ES" dirty="0" smtClean="0"/>
                    </a:p>
                    <a:p>
                      <a:pPr>
                        <a:buFontTx/>
                        <a:buNone/>
                      </a:pPr>
                      <a:endParaRPr lang="es-ES" dirty="0"/>
                    </a:p>
                  </a:txBody>
                  <a:tcPr/>
                </a:tc>
                <a:tc>
                  <a:txBody>
                    <a:bodyPr/>
                    <a:lstStyle/>
                    <a:p>
                      <a:pPr lvl="0" algn="l"/>
                      <a:r>
                        <a:rPr lang="es-ES" sz="1800" u="sng" dirty="0" smtClean="0"/>
                        <a:t>Requisito</a:t>
                      </a:r>
                      <a:r>
                        <a:rPr lang="es-ES" sz="1800" dirty="0" smtClean="0"/>
                        <a:t>: </a:t>
                      </a:r>
                    </a:p>
                    <a:p>
                      <a:pPr lvl="0" algn="l"/>
                      <a:r>
                        <a:rPr lang="es-ES" sz="1800" dirty="0" smtClean="0"/>
                        <a:t>Superación final con 5 sobre 10.</a:t>
                      </a:r>
                    </a:p>
                    <a:p>
                      <a:pPr lvl="0" algn="l"/>
                      <a:endParaRPr lang="es-ES" sz="1800" dirty="0" smtClean="0"/>
                    </a:p>
                    <a:p>
                      <a:pPr lvl="0" algn="l"/>
                      <a:r>
                        <a:rPr lang="es-ES" sz="1800" u="sng" dirty="0" smtClean="0"/>
                        <a:t>Ponderación</a:t>
                      </a:r>
                      <a:r>
                        <a:rPr lang="es-ES" sz="1800" dirty="0" smtClean="0"/>
                        <a:t>: </a:t>
                      </a:r>
                    </a:p>
                    <a:p>
                      <a:pPr lvl="0" algn="l"/>
                      <a:r>
                        <a:rPr lang="es-ES" sz="1800" dirty="0" smtClean="0"/>
                        <a:t>70% notas materias</a:t>
                      </a:r>
                    </a:p>
                    <a:p>
                      <a:pPr lvl="0" algn="l"/>
                      <a:r>
                        <a:rPr lang="es-ES" sz="1800" dirty="0" smtClean="0"/>
                        <a:t>30% nota evaluación final</a:t>
                      </a:r>
                    </a:p>
                    <a:p>
                      <a:pPr lvl="0" algn="l"/>
                      <a:endParaRPr lang="es-ES" sz="1800" dirty="0" smtClean="0"/>
                    </a:p>
                    <a:p>
                      <a:pPr lvl="0" algn="l"/>
                      <a:r>
                        <a:rPr lang="es-ES" sz="1800" dirty="0" smtClean="0"/>
                        <a:t>En caso de tener aprobados las 2 evaluaciones se tomará la mayor nota de la prueba para la obtención del titulo</a:t>
                      </a:r>
                    </a:p>
                    <a:p>
                      <a:endParaRPr lang="es-ES" dirty="0"/>
                    </a:p>
                  </a:txBody>
                  <a:tcPr/>
                </a:tc>
              </a:tr>
              <a:tr h="905898">
                <a:tc>
                  <a:txBody>
                    <a:bodyPr/>
                    <a:lstStyle/>
                    <a:p>
                      <a:endParaRPr lang="es-ES" dirty="0"/>
                    </a:p>
                  </a:txBody>
                  <a:tcPr/>
                </a:tc>
                <a:tc>
                  <a:txBody>
                    <a:bodyPr/>
                    <a:lstStyle/>
                    <a:p>
                      <a:r>
                        <a:rPr lang="es-ES" dirty="0" smtClean="0"/>
                        <a:t>SI</a:t>
                      </a:r>
                      <a:r>
                        <a:rPr lang="es-ES" baseline="0" dirty="0" smtClean="0"/>
                        <a:t> NO TITULA:</a:t>
                      </a:r>
                    </a:p>
                    <a:p>
                      <a:r>
                        <a:rPr lang="es-ES" sz="1600" baseline="0" dirty="0" smtClean="0"/>
                        <a:t>Obtendrá certificado de estudios cursados</a:t>
                      </a:r>
                      <a:endParaRPr lang="es-ES" sz="1600" dirty="0"/>
                    </a:p>
                  </a:txBody>
                  <a:tcPr/>
                </a:tc>
              </a:tr>
            </a:tbl>
          </a:graphicData>
        </a:graphic>
      </p:graphicFrame>
    </p:spTree>
  </p:cSld>
  <p:clrMapOvr>
    <a:masterClrMapping/>
  </p:clrMapOvr>
  <p:transition>
    <p:checke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57250" y="260350"/>
            <a:ext cx="7829550" cy="1008063"/>
          </a:xfrm>
        </p:spPr>
        <p:txBody>
          <a:bodyPr>
            <a:normAutofit fontScale="90000"/>
          </a:bodyPr>
          <a:lstStyle/>
          <a:p>
            <a:pPr algn="ctr" eaLnBrk="1" fontAlgn="auto" hangingPunct="1">
              <a:spcAft>
                <a:spcPts val="0"/>
              </a:spcAft>
              <a:defRPr/>
            </a:pPr>
            <a:r>
              <a:rPr lang="es-ES" sz="4000" b="1" dirty="0" smtClean="0">
                <a:solidFill>
                  <a:schemeClr val="tx2">
                    <a:satMod val="130000"/>
                  </a:schemeClr>
                </a:solidFill>
              </a:rPr>
              <a:t>Opciones si el alumno no titula:</a:t>
            </a:r>
          </a:p>
        </p:txBody>
      </p:sp>
      <p:sp>
        <p:nvSpPr>
          <p:cNvPr id="10243" name="Rectangle 3"/>
          <p:cNvSpPr>
            <a:spLocks noGrp="1" noChangeArrowheads="1"/>
          </p:cNvSpPr>
          <p:nvPr>
            <p:ph sz="quarter" idx="1"/>
          </p:nvPr>
        </p:nvSpPr>
        <p:spPr>
          <a:xfrm>
            <a:off x="250825" y="2565400"/>
            <a:ext cx="4321175" cy="4103688"/>
          </a:xfrm>
        </p:spPr>
        <p:txBody>
          <a:bodyPr/>
          <a:lstStyle/>
          <a:p>
            <a:pPr eaLnBrk="1" hangingPunct="1">
              <a:buFontTx/>
              <a:buNone/>
            </a:pPr>
            <a:endParaRPr lang="es-ES" b="1" dirty="0" smtClean="0"/>
          </a:p>
          <a:p>
            <a:pPr eaLnBrk="1" hangingPunct="1">
              <a:buFontTx/>
              <a:buBlip>
                <a:blip r:embed="rId2"/>
              </a:buBlip>
            </a:pPr>
            <a:r>
              <a:rPr lang="es-ES" sz="2000" b="1" dirty="0" smtClean="0"/>
              <a:t>Repetir curso </a:t>
            </a:r>
          </a:p>
          <a:p>
            <a:pPr eaLnBrk="1" hangingPunct="1">
              <a:buFontTx/>
              <a:buBlip>
                <a:blip r:embed="rId2"/>
              </a:buBlip>
            </a:pPr>
            <a:r>
              <a:rPr lang="es-ES" sz="2000" b="1" dirty="0" smtClean="0"/>
              <a:t>Formación Básica Adultos     </a:t>
            </a:r>
          </a:p>
          <a:p>
            <a:pPr eaLnBrk="1" hangingPunct="1">
              <a:buFont typeface="Wingdings" pitchFamily="2" charset="2"/>
              <a:buNone/>
            </a:pPr>
            <a:r>
              <a:rPr lang="es-ES" sz="2000" b="1" dirty="0" smtClean="0"/>
              <a:t>     (18 años)</a:t>
            </a:r>
          </a:p>
          <a:p>
            <a:pPr eaLnBrk="1" hangingPunct="1">
              <a:buFontTx/>
              <a:buBlip>
                <a:blip r:embed="rId2"/>
              </a:buBlip>
            </a:pPr>
            <a:r>
              <a:rPr lang="es-ES" sz="2000" b="1" dirty="0" smtClean="0"/>
              <a:t>Presentarse a la prueba extraordinaria (18 años)</a:t>
            </a:r>
          </a:p>
          <a:p>
            <a:pPr eaLnBrk="1" hangingPunct="1">
              <a:buFontTx/>
              <a:buBlip>
                <a:blip r:embed="rId2"/>
              </a:buBlip>
            </a:pPr>
            <a:r>
              <a:rPr lang="es-ES" sz="2000" b="1" dirty="0" smtClean="0"/>
              <a:t>Programas Formación Básica</a:t>
            </a:r>
          </a:p>
          <a:p>
            <a:pPr eaLnBrk="1" hangingPunct="1">
              <a:buFontTx/>
              <a:buNone/>
            </a:pPr>
            <a:endParaRPr lang="es-ES" sz="2000" b="1" dirty="0" smtClean="0"/>
          </a:p>
        </p:txBody>
      </p:sp>
      <p:sp>
        <p:nvSpPr>
          <p:cNvPr id="8" name="7 Marcador de pie de página"/>
          <p:cNvSpPr>
            <a:spLocks noGrp="1"/>
          </p:cNvSpPr>
          <p:nvPr>
            <p:ph type="ftr" sz="quarter" idx="16"/>
          </p:nvPr>
        </p:nvSpPr>
        <p:spPr>
          <a:xfrm>
            <a:off x="5715000" y="6305550"/>
            <a:ext cx="2895600" cy="476250"/>
          </a:xfrm>
          <a:prstGeom prst="rect">
            <a:avLst/>
          </a:prstGeom>
        </p:spPr>
        <p:txBody>
          <a:bodyPr/>
          <a:lstStyle/>
          <a:p>
            <a:pPr>
              <a:defRPr/>
            </a:pPr>
            <a:r>
              <a:rPr lang="es-ES" smtClean="0"/>
              <a:t>DEPARTAMENTO DE ORIENTACION                IES LOS MOLINOS</a:t>
            </a:r>
            <a:endParaRPr lang="es-ES_tradnl"/>
          </a:p>
        </p:txBody>
      </p:sp>
      <p:sp>
        <p:nvSpPr>
          <p:cNvPr id="10246" name="AutoShape 6"/>
          <p:cNvSpPr>
            <a:spLocks noChangeArrowheads="1"/>
          </p:cNvSpPr>
          <p:nvPr/>
        </p:nvSpPr>
        <p:spPr bwMode="auto">
          <a:xfrm>
            <a:off x="250825" y="1557338"/>
            <a:ext cx="3744913" cy="1152525"/>
          </a:xfrm>
          <a:prstGeom prst="downArrowCallout">
            <a:avLst>
              <a:gd name="adj1" fmla="val 39924"/>
              <a:gd name="adj2" fmla="val 81233"/>
              <a:gd name="adj3" fmla="val 16667"/>
              <a:gd name="adj4" fmla="val 66667"/>
            </a:avLst>
          </a:prstGeom>
          <a:gradFill rotWithShape="1">
            <a:gsLst>
              <a:gs pos="0">
                <a:srgbClr val="6666FF"/>
              </a:gs>
              <a:gs pos="100000">
                <a:srgbClr val="FF3300"/>
              </a:gs>
            </a:gsLst>
            <a:lin ang="5400000" scaled="1"/>
          </a:gradFill>
          <a:ln w="9525" algn="ctr">
            <a:solidFill>
              <a:schemeClr val="tx1"/>
            </a:solidFill>
            <a:miter lim="800000"/>
            <a:headEnd/>
            <a:tailEnd/>
          </a:ln>
        </p:spPr>
        <p:txBody>
          <a:bodyPr wrap="none" anchor="ctr"/>
          <a:lstStyle/>
          <a:p>
            <a:pPr algn="ctr">
              <a:lnSpc>
                <a:spcPct val="80000"/>
              </a:lnSpc>
              <a:spcBef>
                <a:spcPct val="20000"/>
              </a:spcBef>
            </a:pPr>
            <a:r>
              <a:rPr lang="es-ES" b="1">
                <a:solidFill>
                  <a:schemeClr val="bg1"/>
                </a:solidFill>
              </a:rPr>
              <a:t>ENCAMINADAS A OBTENER EL</a:t>
            </a:r>
          </a:p>
          <a:p>
            <a:pPr algn="ctr">
              <a:lnSpc>
                <a:spcPct val="80000"/>
              </a:lnSpc>
              <a:spcBef>
                <a:spcPct val="20000"/>
              </a:spcBef>
            </a:pPr>
            <a:r>
              <a:rPr lang="es-ES" b="1">
                <a:solidFill>
                  <a:schemeClr val="bg1"/>
                </a:solidFill>
              </a:rPr>
              <a:t>TÍTULO DE GRADUADO EN ESO</a:t>
            </a:r>
            <a:endParaRPr lang="es-ES">
              <a:solidFill>
                <a:schemeClr val="bg1"/>
              </a:solidFill>
            </a:endParaRPr>
          </a:p>
        </p:txBody>
      </p:sp>
      <p:sp>
        <p:nvSpPr>
          <p:cNvPr id="10247" name="AutoShape 7"/>
          <p:cNvSpPr>
            <a:spLocks noChangeArrowheads="1"/>
          </p:cNvSpPr>
          <p:nvPr/>
        </p:nvSpPr>
        <p:spPr bwMode="auto">
          <a:xfrm>
            <a:off x="5072063" y="1571625"/>
            <a:ext cx="3533775" cy="998538"/>
          </a:xfrm>
          <a:prstGeom prst="downArrowCallout">
            <a:avLst>
              <a:gd name="adj1" fmla="val 39911"/>
              <a:gd name="adj2" fmla="val 81232"/>
              <a:gd name="adj3" fmla="val 16667"/>
              <a:gd name="adj4" fmla="val 66667"/>
            </a:avLst>
          </a:prstGeom>
          <a:gradFill rotWithShape="1">
            <a:gsLst>
              <a:gs pos="0">
                <a:srgbClr val="FF3300"/>
              </a:gs>
              <a:gs pos="100000">
                <a:srgbClr val="6666FF"/>
              </a:gs>
            </a:gsLst>
            <a:lin ang="5400000" scaled="1"/>
          </a:gradFill>
          <a:ln w="9525" algn="ctr">
            <a:solidFill>
              <a:schemeClr val="tx1"/>
            </a:solidFill>
            <a:miter lim="800000"/>
            <a:headEnd/>
            <a:tailEnd/>
          </a:ln>
        </p:spPr>
        <p:txBody>
          <a:bodyPr wrap="none" anchor="ctr"/>
          <a:lstStyle/>
          <a:p>
            <a:pPr algn="ctr">
              <a:lnSpc>
                <a:spcPct val="80000"/>
              </a:lnSpc>
              <a:spcBef>
                <a:spcPct val="20000"/>
              </a:spcBef>
            </a:pPr>
            <a:r>
              <a:rPr lang="es-ES" b="1">
                <a:solidFill>
                  <a:schemeClr val="bg1"/>
                </a:solidFill>
              </a:rPr>
              <a:t>ENSEÑANZAS  ALTERNATIVAS</a:t>
            </a:r>
            <a:endParaRPr lang="es-ES">
              <a:solidFill>
                <a:schemeClr val="bg1"/>
              </a:solidFill>
            </a:endParaRPr>
          </a:p>
        </p:txBody>
      </p:sp>
      <p:sp>
        <p:nvSpPr>
          <p:cNvPr id="5126" name="AutoShape 8">
            <a:hlinkClick r:id="rId3" action="ppaction://hlinksldjump" highlightClick="1"/>
          </p:cNvPr>
          <p:cNvSpPr>
            <a:spLocks noChangeArrowheads="1"/>
          </p:cNvSpPr>
          <p:nvPr/>
        </p:nvSpPr>
        <p:spPr bwMode="auto">
          <a:xfrm>
            <a:off x="8532813" y="6381750"/>
            <a:ext cx="360362" cy="360363"/>
          </a:xfrm>
          <a:prstGeom prst="actionButtonHome">
            <a:avLst/>
          </a:prstGeom>
          <a:solidFill>
            <a:srgbClr val="6666FF"/>
          </a:solidFill>
          <a:ln w="9525">
            <a:noFill/>
            <a:miter lim="800000"/>
            <a:headEnd/>
            <a:tailEnd/>
          </a:ln>
        </p:spPr>
        <p:txBody>
          <a:bodyPr wrap="none" anchor="ctr"/>
          <a:lstStyle/>
          <a:p>
            <a:endParaRPr lang="es-ES_tradnl" sz="1800">
              <a:solidFill>
                <a:srgbClr val="FFFF00"/>
              </a:solidFill>
            </a:endParaRPr>
          </a:p>
        </p:txBody>
      </p:sp>
      <p:sp>
        <p:nvSpPr>
          <p:cNvPr id="5128" name="Rectangle 4"/>
          <p:cNvSpPr>
            <a:spLocks noChangeArrowheads="1"/>
          </p:cNvSpPr>
          <p:nvPr/>
        </p:nvSpPr>
        <p:spPr bwMode="auto">
          <a:xfrm>
            <a:off x="4643438" y="3071813"/>
            <a:ext cx="3816350" cy="2894012"/>
          </a:xfrm>
          <a:prstGeom prst="rect">
            <a:avLst/>
          </a:prstGeom>
          <a:noFill/>
          <a:ln w="9525">
            <a:noFill/>
            <a:miter lim="800000"/>
            <a:headEnd/>
            <a:tailEnd/>
          </a:ln>
        </p:spPr>
        <p:txBody>
          <a:bodyPr/>
          <a:lstStyle/>
          <a:p>
            <a:pPr marL="342900" indent="-342900">
              <a:lnSpc>
                <a:spcPct val="80000"/>
              </a:lnSpc>
              <a:spcBef>
                <a:spcPct val="20000"/>
              </a:spcBef>
              <a:buFontTx/>
              <a:buBlip>
                <a:blip r:embed="rId2"/>
              </a:buBlip>
            </a:pPr>
            <a:r>
              <a:rPr lang="es-ES" sz="1800" b="1"/>
              <a:t>PGS</a:t>
            </a:r>
            <a:r>
              <a:rPr lang="es-ES" sz="1800"/>
              <a:t> </a:t>
            </a:r>
            <a:r>
              <a:rPr lang="es-ES" sz="1800" b="1"/>
              <a:t>o</a:t>
            </a:r>
            <a:r>
              <a:rPr lang="es-ES" sz="1800"/>
              <a:t> </a:t>
            </a:r>
            <a:r>
              <a:rPr lang="es-ES" sz="1800" b="1"/>
              <a:t>Tutoría Jóvenes</a:t>
            </a:r>
          </a:p>
          <a:p>
            <a:pPr marL="342900" indent="-342900">
              <a:lnSpc>
                <a:spcPct val="80000"/>
              </a:lnSpc>
              <a:spcBef>
                <a:spcPct val="20000"/>
              </a:spcBef>
              <a:buFontTx/>
              <a:buBlip>
                <a:blip r:embed="rId2"/>
              </a:buBlip>
            </a:pPr>
            <a:r>
              <a:rPr lang="es-ES" sz="1800" b="1"/>
              <a:t>Casas de Oficio o Escuelas Taller (INEM)</a:t>
            </a:r>
          </a:p>
          <a:p>
            <a:pPr marL="342900" indent="-342900">
              <a:lnSpc>
                <a:spcPct val="80000"/>
              </a:lnSpc>
              <a:spcBef>
                <a:spcPct val="20000"/>
              </a:spcBef>
              <a:buFontTx/>
              <a:buBlip>
                <a:blip r:embed="rId2"/>
              </a:buBlip>
            </a:pPr>
            <a:r>
              <a:rPr lang="es-ES" sz="1800" b="1"/>
              <a:t>Formación Ocupacional</a:t>
            </a:r>
          </a:p>
          <a:p>
            <a:pPr marL="342900" indent="-342900">
              <a:lnSpc>
                <a:spcPct val="80000"/>
              </a:lnSpc>
              <a:spcBef>
                <a:spcPct val="20000"/>
              </a:spcBef>
              <a:buFontTx/>
              <a:buBlip>
                <a:blip r:embed="rId2"/>
              </a:buBlip>
            </a:pPr>
            <a:r>
              <a:rPr lang="es-ES" sz="1800" b="1"/>
              <a:t>Escuela Oficial de Idiomas</a:t>
            </a:r>
          </a:p>
          <a:p>
            <a:pPr marL="342900" indent="-342900">
              <a:lnSpc>
                <a:spcPct val="80000"/>
              </a:lnSpc>
              <a:spcBef>
                <a:spcPct val="20000"/>
              </a:spcBef>
              <a:buFontTx/>
              <a:buBlip>
                <a:blip r:embed="rId2"/>
              </a:buBlip>
            </a:pPr>
            <a:r>
              <a:rPr lang="es-ES" sz="1800" b="1"/>
              <a:t>Enseñanzas de Música y Danza</a:t>
            </a:r>
          </a:p>
          <a:p>
            <a:pPr marL="342900" indent="-342900">
              <a:lnSpc>
                <a:spcPct val="80000"/>
              </a:lnSpc>
              <a:spcBef>
                <a:spcPct val="20000"/>
              </a:spcBef>
              <a:buFontTx/>
              <a:buBlip>
                <a:blip r:embed="rId2"/>
              </a:buBlip>
            </a:pPr>
            <a:r>
              <a:rPr lang="es-ES" sz="1800" b="1"/>
              <a:t>Fuerzas Profesionales</a:t>
            </a:r>
          </a:p>
          <a:p>
            <a:pPr marL="342900" indent="-342900">
              <a:lnSpc>
                <a:spcPct val="80000"/>
              </a:lnSpc>
              <a:spcBef>
                <a:spcPct val="20000"/>
              </a:spcBef>
              <a:buFontTx/>
              <a:buBlip>
                <a:blip r:embed="rId2"/>
              </a:buBlip>
            </a:pPr>
            <a:r>
              <a:rPr lang="es-ES" sz="1800" b="1"/>
              <a:t>Otras: oposiciones, etc</a:t>
            </a:r>
            <a:r>
              <a:rPr lang="es-ES" sz="1800"/>
              <a:t>.</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box(in)">
                                      <p:cBhvr>
                                        <p:cTn id="7" dur="500"/>
                                        <p:tgtEl>
                                          <p:spTgt spid="10246"/>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 calcmode="lin" valueType="num">
                                      <p:cBhvr>
                                        <p:cTn id="12"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1024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10243">
                                            <p:txEl>
                                              <p:pRg st="2" end="2"/>
                                            </p:txEl>
                                          </p:spTgt>
                                        </p:tgtEl>
                                        <p:attrNameLst>
                                          <p:attrName>style.visibility</p:attrName>
                                        </p:attrNameLst>
                                      </p:cBhvr>
                                      <p:to>
                                        <p:strVal val="visible"/>
                                      </p:to>
                                    </p:set>
                                    <p:anim calcmode="lin" valueType="num">
                                      <p:cBhvr>
                                        <p:cTn id="18"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19" dur="500" fill="hold"/>
                                        <p:tgtEl>
                                          <p:spTgt spid="102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0243">
                                            <p:txEl>
                                              <p:pRg st="3" end="3"/>
                                            </p:txEl>
                                          </p:spTgt>
                                        </p:tgtEl>
                                        <p:attrNameLst>
                                          <p:attrName>style.visibility</p:attrName>
                                        </p:attrNameLst>
                                      </p:cBhvr>
                                      <p:to>
                                        <p:strVal val="visible"/>
                                      </p:to>
                                    </p:set>
                                    <p:anim calcmode="lin" valueType="num">
                                      <p:cBhvr>
                                        <p:cTn id="24"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25" dur="500" fill="hold"/>
                                        <p:tgtEl>
                                          <p:spTgt spid="1024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10243">
                                            <p:txEl>
                                              <p:pRg st="4" end="4"/>
                                            </p:txEl>
                                          </p:spTgt>
                                        </p:tgtEl>
                                        <p:attrNameLst>
                                          <p:attrName>style.visibility</p:attrName>
                                        </p:attrNameLst>
                                      </p:cBhvr>
                                      <p:to>
                                        <p:strVal val="visible"/>
                                      </p:to>
                                    </p:set>
                                    <p:anim calcmode="lin" valueType="num">
                                      <p:cBhvr>
                                        <p:cTn id="30"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31" dur="500" fill="hold"/>
                                        <p:tgtEl>
                                          <p:spTgt spid="1024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10243">
                                            <p:txEl>
                                              <p:pRg st="5" end="5"/>
                                            </p:txEl>
                                          </p:spTgt>
                                        </p:tgtEl>
                                        <p:attrNameLst>
                                          <p:attrName>style.visibility</p:attrName>
                                        </p:attrNameLst>
                                      </p:cBhvr>
                                      <p:to>
                                        <p:strVal val="visible"/>
                                      </p:to>
                                    </p:set>
                                    <p:anim calcmode="lin" valueType="num">
                                      <p:cBhvr>
                                        <p:cTn id="36" dur="500" fill="hold"/>
                                        <p:tgtEl>
                                          <p:spTgt spid="10243">
                                            <p:txEl>
                                              <p:pRg st="5" end="5"/>
                                            </p:txEl>
                                          </p:spTgt>
                                        </p:tgtEl>
                                        <p:attrNameLst>
                                          <p:attrName>ppt_w</p:attrName>
                                        </p:attrNameLst>
                                      </p:cBhvr>
                                      <p:tavLst>
                                        <p:tav tm="0">
                                          <p:val>
                                            <p:fltVal val="0"/>
                                          </p:val>
                                        </p:tav>
                                        <p:tav tm="100000">
                                          <p:val>
                                            <p:strVal val="#ppt_w"/>
                                          </p:val>
                                        </p:tav>
                                      </p:tavLst>
                                    </p:anim>
                                    <p:anim calcmode="lin" valueType="num">
                                      <p:cBhvr>
                                        <p:cTn id="37" dur="500" fill="hold"/>
                                        <p:tgtEl>
                                          <p:spTgt spid="1024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247"/>
                                        </p:tgtEl>
                                        <p:attrNameLst>
                                          <p:attrName>style.visibility</p:attrName>
                                        </p:attrNameLst>
                                      </p:cBhvr>
                                      <p:to>
                                        <p:strVal val="visible"/>
                                      </p:to>
                                    </p:set>
                                    <p:animEffect transition="in" filter="box(in)">
                                      <p:cBhvr>
                                        <p:cTn id="42" dur="500"/>
                                        <p:tgtEl>
                                          <p:spTgt spid="10247"/>
                                        </p:tgtEl>
                                      </p:cBhvr>
                                    </p:animEffect>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nodeType="clickEffect">
                                  <p:stCondLst>
                                    <p:cond delay="0"/>
                                  </p:stCondLst>
                                  <p:childTnLst>
                                    <p:set>
                                      <p:cBhvr>
                                        <p:cTn id="46" dur="1" fill="hold">
                                          <p:stCondLst>
                                            <p:cond delay="0"/>
                                          </p:stCondLst>
                                        </p:cTn>
                                        <p:tgtEl>
                                          <p:spTgt spid="5128">
                                            <p:txEl>
                                              <p:pRg st="0" end="0"/>
                                            </p:txEl>
                                          </p:spTgt>
                                        </p:tgtEl>
                                        <p:attrNameLst>
                                          <p:attrName>style.visibility</p:attrName>
                                        </p:attrNameLst>
                                      </p:cBhvr>
                                      <p:to>
                                        <p:strVal val="visible"/>
                                      </p:to>
                                    </p:set>
                                    <p:anim calcmode="lin" valueType="num">
                                      <p:cBhvr>
                                        <p:cTn id="47" dur="500" fill="hold"/>
                                        <p:tgtEl>
                                          <p:spTgt spid="5128">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5128">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17" presetClass="entr" presetSubtype="10" fill="hold" nodeType="clickEffect">
                                  <p:stCondLst>
                                    <p:cond delay="0"/>
                                  </p:stCondLst>
                                  <p:childTnLst>
                                    <p:set>
                                      <p:cBhvr>
                                        <p:cTn id="52" dur="1" fill="hold">
                                          <p:stCondLst>
                                            <p:cond delay="0"/>
                                          </p:stCondLst>
                                        </p:cTn>
                                        <p:tgtEl>
                                          <p:spTgt spid="5128">
                                            <p:txEl>
                                              <p:pRg st="1" end="1"/>
                                            </p:txEl>
                                          </p:spTgt>
                                        </p:tgtEl>
                                        <p:attrNameLst>
                                          <p:attrName>style.visibility</p:attrName>
                                        </p:attrNameLst>
                                      </p:cBhvr>
                                      <p:to>
                                        <p:strVal val="visible"/>
                                      </p:to>
                                    </p:set>
                                    <p:anim calcmode="lin" valueType="num">
                                      <p:cBhvr>
                                        <p:cTn id="53" dur="500" fill="hold"/>
                                        <p:tgtEl>
                                          <p:spTgt spid="5128">
                                            <p:txEl>
                                              <p:pRg st="1" end="1"/>
                                            </p:txEl>
                                          </p:spTgt>
                                        </p:tgtEl>
                                        <p:attrNameLst>
                                          <p:attrName>ppt_w</p:attrName>
                                        </p:attrNameLst>
                                      </p:cBhvr>
                                      <p:tavLst>
                                        <p:tav tm="0">
                                          <p:val>
                                            <p:fltVal val="0"/>
                                          </p:val>
                                        </p:tav>
                                        <p:tav tm="100000">
                                          <p:val>
                                            <p:strVal val="#ppt_w"/>
                                          </p:val>
                                        </p:tav>
                                      </p:tavLst>
                                    </p:anim>
                                    <p:anim calcmode="lin" valueType="num">
                                      <p:cBhvr>
                                        <p:cTn id="54" dur="500" fill="hold"/>
                                        <p:tgtEl>
                                          <p:spTgt spid="5128">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55" fill="hold">
                      <p:stCondLst>
                        <p:cond delay="indefinite"/>
                      </p:stCondLst>
                      <p:childTnLst>
                        <p:par>
                          <p:cTn id="56" fill="hold">
                            <p:stCondLst>
                              <p:cond delay="0"/>
                            </p:stCondLst>
                            <p:childTnLst>
                              <p:par>
                                <p:cTn id="57" presetID="17" presetClass="entr" presetSubtype="10" fill="hold" nodeType="clickEffect">
                                  <p:stCondLst>
                                    <p:cond delay="0"/>
                                  </p:stCondLst>
                                  <p:childTnLst>
                                    <p:set>
                                      <p:cBhvr>
                                        <p:cTn id="58" dur="1" fill="hold">
                                          <p:stCondLst>
                                            <p:cond delay="0"/>
                                          </p:stCondLst>
                                        </p:cTn>
                                        <p:tgtEl>
                                          <p:spTgt spid="5128">
                                            <p:txEl>
                                              <p:pRg st="2" end="2"/>
                                            </p:txEl>
                                          </p:spTgt>
                                        </p:tgtEl>
                                        <p:attrNameLst>
                                          <p:attrName>style.visibility</p:attrName>
                                        </p:attrNameLst>
                                      </p:cBhvr>
                                      <p:to>
                                        <p:strVal val="visible"/>
                                      </p:to>
                                    </p:set>
                                    <p:anim calcmode="lin" valueType="num">
                                      <p:cBhvr>
                                        <p:cTn id="59" dur="500" fill="hold"/>
                                        <p:tgtEl>
                                          <p:spTgt spid="5128">
                                            <p:txEl>
                                              <p:pRg st="2" end="2"/>
                                            </p:txEl>
                                          </p:spTgt>
                                        </p:tgtEl>
                                        <p:attrNameLst>
                                          <p:attrName>ppt_w</p:attrName>
                                        </p:attrNameLst>
                                      </p:cBhvr>
                                      <p:tavLst>
                                        <p:tav tm="0">
                                          <p:val>
                                            <p:fltVal val="0"/>
                                          </p:val>
                                        </p:tav>
                                        <p:tav tm="100000">
                                          <p:val>
                                            <p:strVal val="#ppt_w"/>
                                          </p:val>
                                        </p:tav>
                                      </p:tavLst>
                                    </p:anim>
                                    <p:anim calcmode="lin" valueType="num">
                                      <p:cBhvr>
                                        <p:cTn id="60" dur="500" fill="hold"/>
                                        <p:tgtEl>
                                          <p:spTgt spid="5128">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61" fill="hold">
                      <p:stCondLst>
                        <p:cond delay="indefinite"/>
                      </p:stCondLst>
                      <p:childTnLst>
                        <p:par>
                          <p:cTn id="62" fill="hold">
                            <p:stCondLst>
                              <p:cond delay="0"/>
                            </p:stCondLst>
                            <p:childTnLst>
                              <p:par>
                                <p:cTn id="63" presetID="17" presetClass="entr" presetSubtype="10" fill="hold" nodeType="clickEffect">
                                  <p:stCondLst>
                                    <p:cond delay="0"/>
                                  </p:stCondLst>
                                  <p:childTnLst>
                                    <p:set>
                                      <p:cBhvr>
                                        <p:cTn id="64" dur="1" fill="hold">
                                          <p:stCondLst>
                                            <p:cond delay="0"/>
                                          </p:stCondLst>
                                        </p:cTn>
                                        <p:tgtEl>
                                          <p:spTgt spid="5128">
                                            <p:txEl>
                                              <p:pRg st="3" end="3"/>
                                            </p:txEl>
                                          </p:spTgt>
                                        </p:tgtEl>
                                        <p:attrNameLst>
                                          <p:attrName>style.visibility</p:attrName>
                                        </p:attrNameLst>
                                      </p:cBhvr>
                                      <p:to>
                                        <p:strVal val="visible"/>
                                      </p:to>
                                    </p:set>
                                    <p:anim calcmode="lin" valueType="num">
                                      <p:cBhvr>
                                        <p:cTn id="65" dur="500" fill="hold"/>
                                        <p:tgtEl>
                                          <p:spTgt spid="5128">
                                            <p:txEl>
                                              <p:pRg st="3" end="3"/>
                                            </p:txEl>
                                          </p:spTgt>
                                        </p:tgtEl>
                                        <p:attrNameLst>
                                          <p:attrName>ppt_w</p:attrName>
                                        </p:attrNameLst>
                                      </p:cBhvr>
                                      <p:tavLst>
                                        <p:tav tm="0">
                                          <p:val>
                                            <p:fltVal val="0"/>
                                          </p:val>
                                        </p:tav>
                                        <p:tav tm="100000">
                                          <p:val>
                                            <p:strVal val="#ppt_w"/>
                                          </p:val>
                                        </p:tav>
                                      </p:tavLst>
                                    </p:anim>
                                    <p:anim calcmode="lin" valueType="num">
                                      <p:cBhvr>
                                        <p:cTn id="66" dur="500" fill="hold"/>
                                        <p:tgtEl>
                                          <p:spTgt spid="5128">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17" presetClass="entr" presetSubtype="10" fill="hold" nodeType="clickEffect">
                                  <p:stCondLst>
                                    <p:cond delay="0"/>
                                  </p:stCondLst>
                                  <p:childTnLst>
                                    <p:set>
                                      <p:cBhvr>
                                        <p:cTn id="70" dur="1" fill="hold">
                                          <p:stCondLst>
                                            <p:cond delay="0"/>
                                          </p:stCondLst>
                                        </p:cTn>
                                        <p:tgtEl>
                                          <p:spTgt spid="5128">
                                            <p:txEl>
                                              <p:pRg st="4" end="4"/>
                                            </p:txEl>
                                          </p:spTgt>
                                        </p:tgtEl>
                                        <p:attrNameLst>
                                          <p:attrName>style.visibility</p:attrName>
                                        </p:attrNameLst>
                                      </p:cBhvr>
                                      <p:to>
                                        <p:strVal val="visible"/>
                                      </p:to>
                                    </p:set>
                                    <p:anim calcmode="lin" valueType="num">
                                      <p:cBhvr>
                                        <p:cTn id="71" dur="500" fill="hold"/>
                                        <p:tgtEl>
                                          <p:spTgt spid="5128">
                                            <p:txEl>
                                              <p:pRg st="4" end="4"/>
                                            </p:txEl>
                                          </p:spTgt>
                                        </p:tgtEl>
                                        <p:attrNameLst>
                                          <p:attrName>ppt_w</p:attrName>
                                        </p:attrNameLst>
                                      </p:cBhvr>
                                      <p:tavLst>
                                        <p:tav tm="0">
                                          <p:val>
                                            <p:fltVal val="0"/>
                                          </p:val>
                                        </p:tav>
                                        <p:tav tm="100000">
                                          <p:val>
                                            <p:strVal val="#ppt_w"/>
                                          </p:val>
                                        </p:tav>
                                      </p:tavLst>
                                    </p:anim>
                                    <p:anim calcmode="lin" valueType="num">
                                      <p:cBhvr>
                                        <p:cTn id="72" dur="500" fill="hold"/>
                                        <p:tgtEl>
                                          <p:spTgt spid="5128">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73" fill="hold">
                      <p:stCondLst>
                        <p:cond delay="indefinite"/>
                      </p:stCondLst>
                      <p:childTnLst>
                        <p:par>
                          <p:cTn id="74" fill="hold">
                            <p:stCondLst>
                              <p:cond delay="0"/>
                            </p:stCondLst>
                            <p:childTnLst>
                              <p:par>
                                <p:cTn id="75" presetID="17" presetClass="entr" presetSubtype="10" fill="hold" nodeType="clickEffect">
                                  <p:stCondLst>
                                    <p:cond delay="0"/>
                                  </p:stCondLst>
                                  <p:childTnLst>
                                    <p:set>
                                      <p:cBhvr>
                                        <p:cTn id="76" dur="1" fill="hold">
                                          <p:stCondLst>
                                            <p:cond delay="0"/>
                                          </p:stCondLst>
                                        </p:cTn>
                                        <p:tgtEl>
                                          <p:spTgt spid="5128">
                                            <p:txEl>
                                              <p:pRg st="5" end="5"/>
                                            </p:txEl>
                                          </p:spTgt>
                                        </p:tgtEl>
                                        <p:attrNameLst>
                                          <p:attrName>style.visibility</p:attrName>
                                        </p:attrNameLst>
                                      </p:cBhvr>
                                      <p:to>
                                        <p:strVal val="visible"/>
                                      </p:to>
                                    </p:set>
                                    <p:anim calcmode="lin" valueType="num">
                                      <p:cBhvr>
                                        <p:cTn id="77" dur="500" fill="hold"/>
                                        <p:tgtEl>
                                          <p:spTgt spid="5128">
                                            <p:txEl>
                                              <p:pRg st="5" end="5"/>
                                            </p:txEl>
                                          </p:spTgt>
                                        </p:tgtEl>
                                        <p:attrNameLst>
                                          <p:attrName>ppt_w</p:attrName>
                                        </p:attrNameLst>
                                      </p:cBhvr>
                                      <p:tavLst>
                                        <p:tav tm="0">
                                          <p:val>
                                            <p:fltVal val="0"/>
                                          </p:val>
                                        </p:tav>
                                        <p:tav tm="100000">
                                          <p:val>
                                            <p:strVal val="#ppt_w"/>
                                          </p:val>
                                        </p:tav>
                                      </p:tavLst>
                                    </p:anim>
                                    <p:anim calcmode="lin" valueType="num">
                                      <p:cBhvr>
                                        <p:cTn id="78" dur="500" fill="hold"/>
                                        <p:tgtEl>
                                          <p:spTgt spid="5128">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17" presetClass="entr" presetSubtype="10" fill="hold" nodeType="clickEffect">
                                  <p:stCondLst>
                                    <p:cond delay="0"/>
                                  </p:stCondLst>
                                  <p:childTnLst>
                                    <p:set>
                                      <p:cBhvr>
                                        <p:cTn id="82" dur="1" fill="hold">
                                          <p:stCondLst>
                                            <p:cond delay="0"/>
                                          </p:stCondLst>
                                        </p:cTn>
                                        <p:tgtEl>
                                          <p:spTgt spid="5128">
                                            <p:txEl>
                                              <p:pRg st="6" end="6"/>
                                            </p:txEl>
                                          </p:spTgt>
                                        </p:tgtEl>
                                        <p:attrNameLst>
                                          <p:attrName>style.visibility</p:attrName>
                                        </p:attrNameLst>
                                      </p:cBhvr>
                                      <p:to>
                                        <p:strVal val="visible"/>
                                      </p:to>
                                    </p:set>
                                    <p:anim calcmode="lin" valueType="num">
                                      <p:cBhvr>
                                        <p:cTn id="83" dur="500" fill="hold"/>
                                        <p:tgtEl>
                                          <p:spTgt spid="5128">
                                            <p:txEl>
                                              <p:pRg st="6" end="6"/>
                                            </p:txEl>
                                          </p:spTgt>
                                        </p:tgtEl>
                                        <p:attrNameLst>
                                          <p:attrName>ppt_w</p:attrName>
                                        </p:attrNameLst>
                                      </p:cBhvr>
                                      <p:tavLst>
                                        <p:tav tm="0">
                                          <p:val>
                                            <p:fltVal val="0"/>
                                          </p:val>
                                        </p:tav>
                                        <p:tav tm="100000">
                                          <p:val>
                                            <p:strVal val="#ppt_w"/>
                                          </p:val>
                                        </p:tav>
                                      </p:tavLst>
                                    </p:anim>
                                    <p:anim calcmode="lin" valueType="num">
                                      <p:cBhvr>
                                        <p:cTn id="84" dur="500" fill="hold"/>
                                        <p:tgtEl>
                                          <p:spTgt spid="5128">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17" presetClass="entr" presetSubtype="10" fill="hold" grpId="0" nodeType="clickEffect">
                                  <p:stCondLst>
                                    <p:cond delay="0"/>
                                  </p:stCondLst>
                                  <p:childTnLst>
                                    <p:set>
                                      <p:cBhvr>
                                        <p:cTn id="88" dur="1" fill="hold">
                                          <p:stCondLst>
                                            <p:cond delay="0"/>
                                          </p:stCondLst>
                                        </p:cTn>
                                        <p:tgtEl>
                                          <p:spTgt spid="5126"/>
                                        </p:tgtEl>
                                        <p:attrNameLst>
                                          <p:attrName>style.visibility</p:attrName>
                                        </p:attrNameLst>
                                      </p:cBhvr>
                                      <p:to>
                                        <p:strVal val="visible"/>
                                      </p:to>
                                    </p:set>
                                    <p:anim calcmode="lin" valueType="num">
                                      <p:cBhvr>
                                        <p:cTn id="89" dur="500" fill="hold"/>
                                        <p:tgtEl>
                                          <p:spTgt spid="5126"/>
                                        </p:tgtEl>
                                        <p:attrNameLst>
                                          <p:attrName>ppt_w</p:attrName>
                                        </p:attrNameLst>
                                      </p:cBhvr>
                                      <p:tavLst>
                                        <p:tav tm="0">
                                          <p:val>
                                            <p:fltVal val="0"/>
                                          </p:val>
                                        </p:tav>
                                        <p:tav tm="100000">
                                          <p:val>
                                            <p:strVal val="#ppt_w"/>
                                          </p:val>
                                        </p:tav>
                                      </p:tavLst>
                                    </p:anim>
                                    <p:anim calcmode="lin" valueType="num">
                                      <p:cBhvr>
                                        <p:cTn id="90" dur="500" fill="hold"/>
                                        <p:tgtEl>
                                          <p:spTgt spid="51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6" grpId="0" animBg="1"/>
      <p:bldP spid="10247" grpId="0" animBg="1"/>
      <p:bldP spid="51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0"/>
          <p:cNvGrpSpPr>
            <a:grpSpLocks/>
          </p:cNvGrpSpPr>
          <p:nvPr/>
        </p:nvGrpSpPr>
        <p:grpSpPr bwMode="auto">
          <a:xfrm>
            <a:off x="0" y="620713"/>
            <a:ext cx="8923338" cy="6237287"/>
            <a:chOff x="0" y="391"/>
            <a:chExt cx="5621" cy="3929"/>
          </a:xfrm>
        </p:grpSpPr>
        <p:pic>
          <p:nvPicPr>
            <p:cNvPr id="14340" name="Picture 5" descr="P3290048">
              <a:hlinkClick r:id="rId2"/>
            </p:cNvPr>
            <p:cNvPicPr>
              <a:picLocks noChangeAspect="1" noChangeArrowheads="1"/>
            </p:cNvPicPr>
            <p:nvPr/>
          </p:nvPicPr>
          <p:blipFill>
            <a:blip r:embed="rId3" cstate="print"/>
            <a:srcRect/>
            <a:stretch>
              <a:fillRect/>
            </a:stretch>
          </p:blipFill>
          <p:spPr bwMode="auto">
            <a:xfrm>
              <a:off x="113" y="3660"/>
              <a:ext cx="880" cy="660"/>
            </a:xfrm>
            <a:prstGeom prst="rect">
              <a:avLst/>
            </a:prstGeom>
            <a:noFill/>
            <a:ln w="9525">
              <a:noFill/>
              <a:miter lim="800000"/>
              <a:headEnd/>
              <a:tailEnd/>
            </a:ln>
          </p:spPr>
        </p:pic>
        <p:pic>
          <p:nvPicPr>
            <p:cNvPr id="14341" name="Picture 7" descr="fernandobautista">
              <a:hlinkClick r:id="rId4"/>
            </p:cNvPr>
            <p:cNvPicPr>
              <a:picLocks noChangeAspect="1" noChangeArrowheads="1"/>
            </p:cNvPicPr>
            <p:nvPr/>
          </p:nvPicPr>
          <p:blipFill>
            <a:blip r:embed="rId5" cstate="print"/>
            <a:srcRect/>
            <a:stretch>
              <a:fillRect/>
            </a:stretch>
          </p:blipFill>
          <p:spPr bwMode="auto">
            <a:xfrm>
              <a:off x="0" y="2251"/>
              <a:ext cx="887" cy="998"/>
            </a:xfrm>
            <a:prstGeom prst="rect">
              <a:avLst/>
            </a:prstGeom>
            <a:noFill/>
            <a:ln w="9525">
              <a:noFill/>
              <a:miter lim="800000"/>
              <a:headEnd/>
              <a:tailEnd/>
            </a:ln>
          </p:spPr>
        </p:pic>
        <p:pic>
          <p:nvPicPr>
            <p:cNvPr id="14342" name="Picture 9" descr="GRANpgs%2520cajeras">
              <a:hlinkClick r:id="rId6"/>
            </p:cNvPr>
            <p:cNvPicPr>
              <a:picLocks noChangeAspect="1" noChangeArrowheads="1"/>
            </p:cNvPicPr>
            <p:nvPr/>
          </p:nvPicPr>
          <p:blipFill>
            <a:blip r:embed="rId7" cstate="print"/>
            <a:srcRect/>
            <a:stretch>
              <a:fillRect/>
            </a:stretch>
          </p:blipFill>
          <p:spPr bwMode="auto">
            <a:xfrm>
              <a:off x="0" y="391"/>
              <a:ext cx="952" cy="908"/>
            </a:xfrm>
            <a:prstGeom prst="rect">
              <a:avLst/>
            </a:prstGeom>
            <a:solidFill>
              <a:srgbClr val="D8FB29"/>
            </a:solidFill>
            <a:ln w="9525">
              <a:noFill/>
              <a:miter lim="800000"/>
              <a:headEnd/>
              <a:tailEnd/>
            </a:ln>
          </p:spPr>
        </p:pic>
        <p:pic>
          <p:nvPicPr>
            <p:cNvPr id="14343" name="Picture 11" descr="GRANFontaneros22">
              <a:hlinkClick r:id="rId8"/>
            </p:cNvPr>
            <p:cNvPicPr>
              <a:picLocks noChangeAspect="1" noChangeArrowheads="1"/>
            </p:cNvPicPr>
            <p:nvPr/>
          </p:nvPicPr>
          <p:blipFill>
            <a:blip r:embed="rId9" cstate="print"/>
            <a:srcRect/>
            <a:stretch>
              <a:fillRect/>
            </a:stretch>
          </p:blipFill>
          <p:spPr bwMode="auto">
            <a:xfrm>
              <a:off x="4921" y="3249"/>
              <a:ext cx="700" cy="981"/>
            </a:xfrm>
            <a:prstGeom prst="rect">
              <a:avLst/>
            </a:prstGeom>
            <a:noFill/>
            <a:ln w="9525">
              <a:noFill/>
              <a:miter lim="800000"/>
              <a:headEnd/>
              <a:tailEnd/>
            </a:ln>
          </p:spPr>
        </p:pic>
        <p:pic>
          <p:nvPicPr>
            <p:cNvPr id="14344" name="Picture 13" descr="garantia">
              <a:hlinkClick r:id="rId10"/>
            </p:cNvPr>
            <p:cNvPicPr>
              <a:picLocks noChangeAspect="1" noChangeArrowheads="1"/>
            </p:cNvPicPr>
            <p:nvPr/>
          </p:nvPicPr>
          <p:blipFill>
            <a:blip r:embed="rId11" cstate="print"/>
            <a:srcRect/>
            <a:stretch>
              <a:fillRect/>
            </a:stretch>
          </p:blipFill>
          <p:spPr bwMode="auto">
            <a:xfrm>
              <a:off x="3152" y="2931"/>
              <a:ext cx="893" cy="845"/>
            </a:xfrm>
            <a:prstGeom prst="rect">
              <a:avLst/>
            </a:prstGeom>
            <a:noFill/>
            <a:ln w="9525">
              <a:noFill/>
              <a:miter lim="800000"/>
              <a:headEnd/>
              <a:tailEnd/>
            </a:ln>
          </p:spPr>
        </p:pic>
        <p:pic>
          <p:nvPicPr>
            <p:cNvPr id="14345" name="Picture 15" descr="GMpelu1">
              <a:hlinkClick r:id="rId12"/>
            </p:cNvPr>
            <p:cNvPicPr>
              <a:picLocks noChangeAspect="1" noChangeArrowheads="1"/>
            </p:cNvPicPr>
            <p:nvPr/>
          </p:nvPicPr>
          <p:blipFill>
            <a:blip r:embed="rId13" cstate="print"/>
            <a:srcRect/>
            <a:stretch>
              <a:fillRect/>
            </a:stretch>
          </p:blipFill>
          <p:spPr bwMode="auto">
            <a:xfrm>
              <a:off x="4241" y="749"/>
              <a:ext cx="952" cy="712"/>
            </a:xfrm>
            <a:prstGeom prst="rect">
              <a:avLst/>
            </a:prstGeom>
            <a:noFill/>
            <a:ln w="9525">
              <a:noFill/>
              <a:miter lim="800000"/>
              <a:headEnd/>
              <a:tailEnd/>
            </a:ln>
          </p:spPr>
        </p:pic>
        <p:pic>
          <p:nvPicPr>
            <p:cNvPr id="14346" name="Picture 17" descr="pgs">
              <a:hlinkClick r:id="rId14"/>
            </p:cNvPr>
            <p:cNvPicPr>
              <a:picLocks noChangeAspect="1" noChangeArrowheads="1"/>
            </p:cNvPicPr>
            <p:nvPr/>
          </p:nvPicPr>
          <p:blipFill>
            <a:blip r:embed="rId15" cstate="print"/>
            <a:srcRect/>
            <a:stretch>
              <a:fillRect/>
            </a:stretch>
          </p:blipFill>
          <p:spPr bwMode="auto">
            <a:xfrm>
              <a:off x="4332" y="2160"/>
              <a:ext cx="1043" cy="779"/>
            </a:xfrm>
            <a:prstGeom prst="rect">
              <a:avLst/>
            </a:prstGeom>
            <a:noFill/>
            <a:ln w="9525">
              <a:noFill/>
              <a:miter lim="800000"/>
              <a:headEnd/>
              <a:tailEnd/>
            </a:ln>
          </p:spPr>
        </p:pic>
        <p:pic>
          <p:nvPicPr>
            <p:cNvPr id="14347" name="Picture 19" descr="image002">
              <a:hlinkClick r:id="rId16"/>
            </p:cNvPr>
            <p:cNvPicPr>
              <a:picLocks noChangeAspect="1" noChangeArrowheads="1"/>
            </p:cNvPicPr>
            <p:nvPr/>
          </p:nvPicPr>
          <p:blipFill>
            <a:blip r:embed="rId17" cstate="print"/>
            <a:srcRect/>
            <a:stretch>
              <a:fillRect/>
            </a:stretch>
          </p:blipFill>
          <p:spPr bwMode="auto">
            <a:xfrm>
              <a:off x="2290" y="618"/>
              <a:ext cx="999" cy="745"/>
            </a:xfrm>
            <a:prstGeom prst="rect">
              <a:avLst/>
            </a:prstGeom>
            <a:noFill/>
            <a:ln w="9525">
              <a:noFill/>
              <a:miter lim="800000"/>
              <a:headEnd/>
              <a:tailEnd/>
            </a:ln>
          </p:spPr>
        </p:pic>
        <p:pic>
          <p:nvPicPr>
            <p:cNvPr id="14348" name="Picture 21" descr="excavadores">
              <a:hlinkClick r:id="rId18"/>
            </p:cNvPr>
            <p:cNvPicPr>
              <a:picLocks noChangeAspect="1" noChangeArrowheads="1"/>
            </p:cNvPicPr>
            <p:nvPr/>
          </p:nvPicPr>
          <p:blipFill>
            <a:blip r:embed="rId19" cstate="print"/>
            <a:srcRect/>
            <a:stretch>
              <a:fillRect/>
            </a:stretch>
          </p:blipFill>
          <p:spPr bwMode="auto">
            <a:xfrm>
              <a:off x="1202" y="2931"/>
              <a:ext cx="1075" cy="726"/>
            </a:xfrm>
            <a:prstGeom prst="rect">
              <a:avLst/>
            </a:prstGeom>
            <a:noFill/>
            <a:ln w="9525">
              <a:noFill/>
              <a:miter lim="800000"/>
              <a:headEnd/>
              <a:tailEnd/>
            </a:ln>
          </p:spPr>
        </p:pic>
        <p:pic>
          <p:nvPicPr>
            <p:cNvPr id="14349" name="Picture 23" descr="taller_bicicletas">
              <a:hlinkClick r:id="rId20"/>
            </p:cNvPr>
            <p:cNvPicPr>
              <a:picLocks noChangeAspect="1" noChangeArrowheads="1"/>
            </p:cNvPicPr>
            <p:nvPr/>
          </p:nvPicPr>
          <p:blipFill>
            <a:blip r:embed="rId21" cstate="print"/>
            <a:srcRect/>
            <a:stretch>
              <a:fillRect/>
            </a:stretch>
          </p:blipFill>
          <p:spPr bwMode="auto">
            <a:xfrm>
              <a:off x="930" y="1349"/>
              <a:ext cx="1406" cy="937"/>
            </a:xfrm>
            <a:prstGeom prst="rect">
              <a:avLst/>
            </a:prstGeom>
            <a:noFill/>
            <a:ln w="9525">
              <a:noFill/>
              <a:miter lim="800000"/>
              <a:headEnd/>
              <a:tailEnd/>
            </a:ln>
          </p:spPr>
        </p:pic>
        <p:pic>
          <p:nvPicPr>
            <p:cNvPr id="14350" name="Picture 27" descr="410d9dfaf1">
              <a:hlinkClick r:id="rId22"/>
            </p:cNvPr>
            <p:cNvPicPr>
              <a:picLocks noChangeAspect="1" noChangeArrowheads="1"/>
            </p:cNvPicPr>
            <p:nvPr/>
          </p:nvPicPr>
          <p:blipFill>
            <a:blip r:embed="rId23" cstate="print"/>
            <a:srcRect/>
            <a:stretch>
              <a:fillRect/>
            </a:stretch>
          </p:blipFill>
          <p:spPr bwMode="auto">
            <a:xfrm>
              <a:off x="3198" y="1473"/>
              <a:ext cx="1088" cy="813"/>
            </a:xfrm>
            <a:prstGeom prst="rect">
              <a:avLst/>
            </a:prstGeom>
            <a:noFill/>
            <a:ln w="9525">
              <a:noFill/>
              <a:miter lim="800000"/>
              <a:headEnd/>
              <a:tailEnd/>
            </a:ln>
          </p:spPr>
        </p:pic>
        <p:pic>
          <p:nvPicPr>
            <p:cNvPr id="14351" name="Picture 29" descr="Taller-Mec">
              <a:hlinkClick r:id="rId24"/>
            </p:cNvPr>
            <p:cNvPicPr>
              <a:picLocks noChangeAspect="1" noChangeArrowheads="1"/>
            </p:cNvPicPr>
            <p:nvPr/>
          </p:nvPicPr>
          <p:blipFill>
            <a:blip r:embed="rId25" cstate="print"/>
            <a:srcRect/>
            <a:stretch>
              <a:fillRect/>
            </a:stretch>
          </p:blipFill>
          <p:spPr bwMode="auto">
            <a:xfrm>
              <a:off x="2336" y="2251"/>
              <a:ext cx="862" cy="647"/>
            </a:xfrm>
            <a:prstGeom prst="rect">
              <a:avLst/>
            </a:prstGeom>
            <a:noFill/>
            <a:ln w="9525">
              <a:noFill/>
              <a:miter lim="800000"/>
              <a:headEnd/>
              <a:tailEnd/>
            </a:ln>
          </p:spPr>
        </p:pic>
      </p:grpSp>
      <p:sp>
        <p:nvSpPr>
          <p:cNvPr id="11266" name="Rectangle 2"/>
          <p:cNvSpPr>
            <a:spLocks noGrp="1" noChangeArrowheads="1"/>
          </p:cNvSpPr>
          <p:nvPr>
            <p:ph type="title"/>
          </p:nvPr>
        </p:nvSpPr>
        <p:spPr>
          <a:xfrm>
            <a:off x="827088" y="2564904"/>
            <a:ext cx="7488237" cy="1296144"/>
          </a:xfrm>
          <a:solidFill>
            <a:srgbClr val="FFFF00"/>
          </a:solidFill>
          <a:scene3d>
            <a:camera prst="legacyObliqueTopLeft"/>
            <a:lightRig rig="legacyFlat3" dir="t"/>
          </a:scene3d>
          <a:sp3d extrusionH="430200" prstMaterial="legacyMatte">
            <a:bevelT w="13500" h="13500" prst="angle"/>
            <a:bevelB w="13500" h="13500" prst="angle"/>
            <a:extrusionClr>
              <a:srgbClr val="D8FB29"/>
            </a:extrusionClr>
          </a:sp3d>
        </p:spPr>
        <p:txBody>
          <a:bodyPr>
            <a:normAutofit fontScale="90000"/>
            <a:flatTx/>
          </a:bodyPr>
          <a:lstStyle/>
          <a:p>
            <a:pPr eaLnBrk="1" fontAlgn="auto" hangingPunct="1">
              <a:spcAft>
                <a:spcPts val="0"/>
              </a:spcAft>
              <a:defRPr/>
            </a:pPr>
            <a:r>
              <a:rPr lang="es-ES" sz="4000" b="1" dirty="0" smtClean="0">
                <a:solidFill>
                  <a:srgbClr val="6666FF"/>
                </a:solidFill>
              </a:rPr>
              <a:t>Formación Profesional Básica</a:t>
            </a:r>
          </a:p>
        </p:txBody>
      </p:sp>
      <p:sp>
        <p:nvSpPr>
          <p:cNvPr id="16" name="15 Marcador de pie de página"/>
          <p:cNvSpPr>
            <a:spLocks noGrp="1"/>
          </p:cNvSpPr>
          <p:nvPr>
            <p:ph type="ftr" sz="quarter" idx="16"/>
          </p:nvPr>
        </p:nvSpPr>
        <p:spPr>
          <a:xfrm>
            <a:off x="5715000" y="6305550"/>
            <a:ext cx="2895600" cy="476250"/>
          </a:xfrm>
          <a:prstGeom prst="rect">
            <a:avLst/>
          </a:prstGeom>
        </p:spPr>
        <p:txBody>
          <a:bodyPr/>
          <a:lstStyle/>
          <a:p>
            <a:pPr>
              <a:defRPr/>
            </a:pPr>
            <a:r>
              <a:rPr lang="es-ES" smtClean="0"/>
              <a:t>DEPARTAMENTO DE ORIENTACION                IES LOS MOLINOS</a:t>
            </a:r>
            <a:endParaRPr lang="es-ES_tradnl"/>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iterate type="lt">
                                    <p:tmPct val="10000"/>
                                  </p:iterate>
                                  <p:childTnLst>
                                    <p:set>
                                      <p:cBhvr>
                                        <p:cTn id="11" dur="1" fill="hold">
                                          <p:stCondLst>
                                            <p:cond delay="0"/>
                                          </p:stCondLst>
                                        </p:cTn>
                                        <p:tgtEl>
                                          <p:spTgt spid="11266"/>
                                        </p:tgtEl>
                                        <p:attrNameLst>
                                          <p:attrName>style.visibility</p:attrName>
                                        </p:attrNameLst>
                                      </p:cBhvr>
                                      <p:to>
                                        <p:strVal val="visible"/>
                                      </p:to>
                                    </p:set>
                                    <p:animEffect transition="in" filter="fade">
                                      <p:cBhvr>
                                        <p:cTn id="12" dur="2000"/>
                                        <p:tgtEl>
                                          <p:spTgt spid="11266"/>
                                        </p:tgtEl>
                                      </p:cBhvr>
                                    </p:animEffect>
                                    <p:anim calcmode="lin" valueType="num">
                                      <p:cBhvr>
                                        <p:cTn id="13" dur="2000" fill="hold"/>
                                        <p:tgtEl>
                                          <p:spTgt spid="11266"/>
                                        </p:tgtEl>
                                        <p:attrNameLst>
                                          <p:attrName>ppt_w</p:attrName>
                                        </p:attrNameLst>
                                      </p:cBhvr>
                                      <p:tavLst>
                                        <p:tav tm="0" fmla="#ppt_w*sin(2.5*pi*$)">
                                          <p:val>
                                            <p:fltVal val="0"/>
                                          </p:val>
                                        </p:tav>
                                        <p:tav tm="100000">
                                          <p:val>
                                            <p:fltVal val="1"/>
                                          </p:val>
                                        </p:tav>
                                      </p:tavLst>
                                    </p:anim>
                                    <p:anim calcmode="lin" valueType="num">
                                      <p:cBhvr>
                                        <p:cTn id="14" dur="2000" fill="hold"/>
                                        <p:tgtEl>
                                          <p:spTgt spid="112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a:xfrm>
            <a:off x="285720" y="260648"/>
            <a:ext cx="8534400" cy="1512168"/>
          </a:xfrm>
          <a:solidFill>
            <a:schemeClr val="accent1">
              <a:lumMod val="60000"/>
              <a:lumOff val="40000"/>
            </a:schemeClr>
          </a:solidFill>
          <a:ln>
            <a:solidFill>
              <a:srgbClr val="00B050"/>
            </a:solidFill>
          </a:ln>
        </p:spPr>
        <p:txBody>
          <a:bodyPr>
            <a:normAutofit fontScale="90000"/>
          </a:bodyPr>
          <a:lstStyle/>
          <a:p>
            <a:pPr algn="ctr">
              <a:defRPr/>
            </a:pPr>
            <a:r>
              <a:rPr lang="es-ES" b="1" u="sng" dirty="0" smtClean="0"/>
              <a:t/>
            </a:r>
            <a:br>
              <a:rPr lang="es-ES" b="1" u="sng" dirty="0" smtClean="0"/>
            </a:br>
            <a:r>
              <a:rPr lang="es-ES" b="1" u="sng" dirty="0" smtClean="0"/>
              <a:t/>
            </a:r>
            <a:br>
              <a:rPr lang="es-ES" b="1" u="sng" dirty="0" smtClean="0"/>
            </a:br>
            <a:r>
              <a:rPr lang="es-ES" b="1" u="sng" dirty="0" smtClean="0"/>
              <a:t/>
            </a:r>
            <a:br>
              <a:rPr lang="es-ES" b="1" u="sng" dirty="0" smtClean="0"/>
            </a:br>
            <a:r>
              <a:rPr lang="es-ES" b="1" u="sng" dirty="0" smtClean="0"/>
              <a:t/>
            </a:r>
            <a:br>
              <a:rPr lang="es-ES" b="1" u="sng" dirty="0" smtClean="0"/>
            </a:br>
            <a:r>
              <a:rPr lang="es-ES" b="1" u="sng" dirty="0" smtClean="0"/>
              <a:t/>
            </a:r>
            <a:br>
              <a:rPr lang="es-ES" b="1" u="sng" dirty="0" smtClean="0"/>
            </a:br>
            <a:r>
              <a:rPr lang="es-ES" dirty="0" smtClean="0"/>
              <a:t/>
            </a:r>
            <a:br>
              <a:rPr lang="es-ES" dirty="0" smtClean="0"/>
            </a:br>
            <a:r>
              <a:rPr lang="es-ES" sz="3200" b="1" u="sng" dirty="0" smtClean="0"/>
              <a:t> </a:t>
            </a:r>
            <a:br>
              <a:rPr lang="es-ES" sz="3200" b="1" u="sng" dirty="0" smtClean="0"/>
            </a:br>
            <a:r>
              <a:rPr lang="es-ES" sz="3200" b="1" u="sng" dirty="0" smtClean="0"/>
              <a:t/>
            </a:r>
            <a:br>
              <a:rPr lang="es-ES" sz="3200" b="1" u="sng" dirty="0" smtClean="0"/>
            </a:br>
            <a:r>
              <a:rPr lang="es-ES" sz="3200" b="1" u="sng" dirty="0" smtClean="0"/>
              <a:t>Acceso y admisión</a:t>
            </a:r>
            <a:r>
              <a:rPr lang="es-ES" sz="3200" dirty="0" smtClean="0"/>
              <a:t>: cumplir simultáneamente las siguientes condiciones: </a:t>
            </a:r>
            <a:endParaRPr lang="es-ES" dirty="0" smtClean="0"/>
          </a:p>
        </p:txBody>
      </p:sp>
      <p:sp>
        <p:nvSpPr>
          <p:cNvPr id="323587" name="Rectangle 3"/>
          <p:cNvSpPr>
            <a:spLocks noGrp="1" noChangeArrowheads="1"/>
          </p:cNvSpPr>
          <p:nvPr>
            <p:ph sz="quarter" idx="1"/>
          </p:nvPr>
        </p:nvSpPr>
        <p:spPr>
          <a:xfrm>
            <a:off x="1000100" y="1988840"/>
            <a:ext cx="7934350" cy="4259560"/>
          </a:xfrm>
        </p:spPr>
        <p:txBody>
          <a:bodyPr>
            <a:normAutofit/>
          </a:bodyPr>
          <a:lstStyle/>
          <a:p>
            <a:pPr>
              <a:buNone/>
            </a:pPr>
            <a:r>
              <a:rPr lang="es-ES" sz="2000" dirty="0" smtClean="0"/>
              <a:t> </a:t>
            </a:r>
            <a:endParaRPr lang="es-ES_tradnl" sz="1800" dirty="0" smtClean="0"/>
          </a:p>
          <a:p>
            <a:pPr lvl="0" fontAlgn="base"/>
            <a:r>
              <a:rPr lang="es-ES" sz="2200" dirty="0" smtClean="0"/>
              <a:t>Tener cumplidos 15 años (o cumplirlos durante el año natural en curso) y no superar los 17 en el momento del acceso (o durante el año natural en curso).</a:t>
            </a:r>
          </a:p>
          <a:p>
            <a:pPr lvl="0" fontAlgn="base"/>
            <a:r>
              <a:rPr lang="es-ES" sz="2200" dirty="0" smtClean="0"/>
              <a:t>Haber cursado el primer ciclo de ESO (1º, 2º y 3º cursos) o excepcionalmente, haber cursado 2º curso de la ESO.</a:t>
            </a:r>
          </a:p>
          <a:p>
            <a:pPr lvl="0" fontAlgn="base"/>
            <a:r>
              <a:rPr lang="es-ES" sz="2200" dirty="0" smtClean="0"/>
              <a:t>Haber propuesto el equipo docente a los padres, madres o tutores legales la incorporación del alumno/a </a:t>
            </a:r>
            <a:r>
              <a:rPr lang="es-ES" sz="2200" dirty="0" err="1" smtClean="0"/>
              <a:t>a</a:t>
            </a:r>
            <a:r>
              <a:rPr lang="es-ES" sz="2200" dirty="0" smtClean="0"/>
              <a:t> un ciclo de Formación Profesional Básica (en los casos que el grado de adquisición de las competencias así lo aconseje) lo que quedará reflejado en el consejo orientador* (art. 28.7 LOE)</a:t>
            </a:r>
          </a:p>
          <a:p>
            <a:pPr lvl="1" eaLnBrk="1" hangingPunct="1">
              <a:lnSpc>
                <a:spcPct val="80000"/>
              </a:lnSpc>
              <a:defRPr/>
            </a:pPr>
            <a:endParaRPr lang="es-ES_tradnl" sz="1800" dirty="0" smtClean="0"/>
          </a:p>
        </p:txBody>
      </p:sp>
      <p:sp>
        <p:nvSpPr>
          <p:cNvPr id="4" name="3 Marcador de pie de página"/>
          <p:cNvSpPr>
            <a:spLocks noGrp="1"/>
          </p:cNvSpPr>
          <p:nvPr>
            <p:ph type="ftr" sz="quarter" idx="16"/>
          </p:nvPr>
        </p:nvSpPr>
        <p:spPr>
          <a:xfrm>
            <a:off x="304800" y="5949280"/>
            <a:ext cx="3581400" cy="827328"/>
          </a:xfrm>
          <a:prstGeom prst="rect">
            <a:avLst/>
          </a:prstGeom>
        </p:spPr>
        <p:txBody>
          <a:bodyPr/>
          <a:lstStyle/>
          <a:p>
            <a:pPr>
              <a:defRPr/>
            </a:pPr>
            <a:r>
              <a:rPr lang="es-ES" sz="1400" dirty="0" smtClean="0">
                <a:solidFill>
                  <a:srgbClr val="7030A0"/>
                </a:solidFill>
              </a:rPr>
              <a:t>DEPARTAMENTO DE ORIENTACION                IES LOS MOLINOS</a:t>
            </a:r>
            <a:endParaRPr lang="es-ES" sz="1400" dirty="0">
              <a:solidFill>
                <a:srgbClr val="7030A0"/>
              </a:solidFill>
            </a:endParaRPr>
          </a:p>
        </p:txBody>
      </p:sp>
    </p:spTree>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a:xfrm>
            <a:off x="468313" y="260350"/>
            <a:ext cx="8229600" cy="719138"/>
          </a:xfrm>
          <a:solidFill>
            <a:schemeClr val="accent1">
              <a:lumMod val="60000"/>
              <a:lumOff val="40000"/>
            </a:schemeClr>
          </a:solidFill>
        </p:spPr>
        <p:txBody>
          <a:bodyPr/>
          <a:lstStyle/>
          <a:p>
            <a:pPr fontAlgn="base"/>
            <a:r>
              <a:rPr lang="es-ES" sz="4000" b="1" u="sng" dirty="0" smtClean="0"/>
              <a:t>Principales características:</a:t>
            </a:r>
            <a:endParaRPr lang="es-ES" sz="4000" dirty="0"/>
          </a:p>
        </p:txBody>
      </p:sp>
      <p:sp>
        <p:nvSpPr>
          <p:cNvPr id="325635" name="Rectangle 3"/>
          <p:cNvSpPr>
            <a:spLocks noGrp="1" noChangeArrowheads="1"/>
          </p:cNvSpPr>
          <p:nvPr>
            <p:ph sz="quarter" idx="1"/>
          </p:nvPr>
        </p:nvSpPr>
        <p:spPr>
          <a:xfrm>
            <a:off x="467544" y="1124744"/>
            <a:ext cx="8207375" cy="5544616"/>
          </a:xfrm>
        </p:spPr>
        <p:txBody>
          <a:bodyPr>
            <a:normAutofit fontScale="92500"/>
          </a:bodyPr>
          <a:lstStyle/>
          <a:p>
            <a:pPr eaLnBrk="1" hangingPunct="1">
              <a:lnSpc>
                <a:spcPct val="80000"/>
              </a:lnSpc>
              <a:defRPr/>
            </a:pPr>
            <a:endParaRPr lang="es-ES" sz="1100" b="1" dirty="0" smtClean="0"/>
          </a:p>
          <a:p>
            <a:pPr lvl="0" fontAlgn="base"/>
            <a:endParaRPr lang="es-ES" sz="2100" dirty="0" smtClean="0"/>
          </a:p>
          <a:p>
            <a:pPr lvl="0" fontAlgn="base"/>
            <a:r>
              <a:rPr lang="es-ES" sz="2100" dirty="0" smtClean="0"/>
              <a:t>No se obtendrá automáticamente el Título de la ESO. Para obtenerlo, los alumnos deberán pasar la reválida.</a:t>
            </a:r>
          </a:p>
          <a:p>
            <a:pPr lvl="0" fontAlgn="base"/>
            <a:r>
              <a:rPr lang="es-ES" sz="2100" dirty="0" smtClean="0"/>
              <a:t>Los alumnos/as que superen un ciclo de Formación Profesional Básica recibirán el título Profesional Básico correspondiente.</a:t>
            </a:r>
          </a:p>
          <a:p>
            <a:pPr lvl="0" fontAlgn="base"/>
            <a:r>
              <a:rPr lang="es-ES" sz="2100" u="sng" dirty="0" smtClean="0"/>
              <a:t>El título de FP básica </a:t>
            </a:r>
            <a:r>
              <a:rPr lang="es-ES" sz="2100" dirty="0" smtClean="0"/>
              <a:t>permitirá el acceso directo a los ciclos de FP de Grado Medio.</a:t>
            </a:r>
          </a:p>
          <a:p>
            <a:pPr lvl="0" fontAlgn="base"/>
            <a:r>
              <a:rPr lang="es-ES" sz="2100" dirty="0" smtClean="0"/>
              <a:t>Los cursos serán de oferta obligatoria para los centros determinados por las comunidades autónomas y de carácter gratuito.</a:t>
            </a:r>
          </a:p>
          <a:p>
            <a:pPr lvl="0" fontAlgn="base"/>
            <a:r>
              <a:rPr lang="es-ES" sz="2100" dirty="0" smtClean="0"/>
              <a:t>La duración de dos cursos podrá ser ampliada a tres en los casos en que los ciclos formativos sean incluidos programas de la FP dual.</a:t>
            </a:r>
          </a:p>
          <a:p>
            <a:pPr lvl="0" fontAlgn="base"/>
            <a:r>
              <a:rPr lang="es-ES" sz="2100" dirty="0" smtClean="0"/>
              <a:t>El estudiante podrá pasar a segundo curso completo cuando los módulos pendientes del primer curso no superen el 20 % del horario escolar; los que hayan superado el 50 % de los módulos del primer curso podrán matricularse de los pendientes y de algunos del segundo curso.</a:t>
            </a:r>
            <a:endParaRPr lang="es-ES" sz="2100" dirty="0"/>
          </a:p>
        </p:txBody>
      </p:sp>
      <p:sp>
        <p:nvSpPr>
          <p:cNvPr id="4" name="3 Marcador de pie de página"/>
          <p:cNvSpPr>
            <a:spLocks noGrp="1"/>
          </p:cNvSpPr>
          <p:nvPr>
            <p:ph type="ftr" sz="quarter" idx="16"/>
          </p:nvPr>
        </p:nvSpPr>
        <p:spPr>
          <a:xfrm>
            <a:off x="5076056" y="6237312"/>
            <a:ext cx="3678560" cy="476250"/>
          </a:xfrm>
          <a:prstGeom prst="rect">
            <a:avLst/>
          </a:prstGeom>
        </p:spPr>
        <p:txBody>
          <a:bodyPr/>
          <a:lstStyle/>
          <a:p>
            <a:pPr>
              <a:defRPr/>
            </a:pPr>
            <a:r>
              <a:rPr lang="es-ES" sz="1200" dirty="0" smtClean="0">
                <a:solidFill>
                  <a:srgbClr val="002060"/>
                </a:solidFill>
              </a:rPr>
              <a:t>DEPARTAMENTO DE ORIENTACION                IES LOS MOLINOS</a:t>
            </a:r>
            <a:endParaRPr lang="es-ES_tradnl" sz="1200" dirty="0">
              <a:solidFill>
                <a:srgbClr val="002060"/>
              </a:solidFill>
            </a:endParaRPr>
          </a:p>
        </p:txBody>
      </p:sp>
    </p:spTree>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6"/>
          <p:cNvGrpSpPr>
            <a:grpSpLocks/>
          </p:cNvGrpSpPr>
          <p:nvPr/>
        </p:nvGrpSpPr>
        <p:grpSpPr bwMode="auto">
          <a:xfrm>
            <a:off x="214282" y="714356"/>
            <a:ext cx="8572560" cy="4857784"/>
            <a:chOff x="0" y="164"/>
            <a:chExt cx="5760" cy="4320"/>
          </a:xfrm>
        </p:grpSpPr>
        <p:grpSp>
          <p:nvGrpSpPr>
            <p:cNvPr id="3" name="Group 15"/>
            <p:cNvGrpSpPr>
              <a:grpSpLocks/>
            </p:cNvGrpSpPr>
            <p:nvPr/>
          </p:nvGrpSpPr>
          <p:grpSpPr bwMode="auto">
            <a:xfrm>
              <a:off x="0" y="164"/>
              <a:ext cx="5760" cy="4320"/>
              <a:chOff x="0" y="0"/>
              <a:chExt cx="5760" cy="4320"/>
            </a:xfrm>
          </p:grpSpPr>
          <p:pic>
            <p:nvPicPr>
              <p:cNvPr id="21510" name="Picture 5" descr="finanimage[1]"/>
              <p:cNvPicPr>
                <a:picLocks noChangeAspect="1" noChangeArrowheads="1"/>
              </p:cNvPicPr>
              <p:nvPr/>
            </p:nvPicPr>
            <p:blipFill>
              <a:blip r:embed="rId2" cstate="print"/>
              <a:srcRect/>
              <a:stretch>
                <a:fillRect/>
              </a:stretch>
            </p:blipFill>
            <p:spPr bwMode="auto">
              <a:xfrm>
                <a:off x="4513" y="0"/>
                <a:ext cx="1247" cy="1024"/>
              </a:xfrm>
              <a:prstGeom prst="rect">
                <a:avLst/>
              </a:prstGeom>
              <a:solidFill>
                <a:srgbClr val="D8FB29"/>
              </a:solidFill>
              <a:ln w="9525">
                <a:noFill/>
                <a:miter lim="800000"/>
                <a:headEnd/>
                <a:tailEnd/>
              </a:ln>
            </p:spPr>
          </p:pic>
          <p:pic>
            <p:nvPicPr>
              <p:cNvPr id="21511" name="Picture 8" descr="edu3_b"/>
              <p:cNvPicPr>
                <a:picLocks noChangeAspect="1" noChangeArrowheads="1"/>
              </p:cNvPicPr>
              <p:nvPr/>
            </p:nvPicPr>
            <p:blipFill>
              <a:blip r:embed="rId3" cstate="print"/>
              <a:srcRect l="5464" t="4121" r="11168" b="7518"/>
              <a:stretch>
                <a:fillRect/>
              </a:stretch>
            </p:blipFill>
            <p:spPr bwMode="auto">
              <a:xfrm>
                <a:off x="0" y="0"/>
                <a:ext cx="2381" cy="1842"/>
              </a:xfrm>
              <a:prstGeom prst="rect">
                <a:avLst/>
              </a:prstGeom>
              <a:solidFill>
                <a:srgbClr val="D8FB29"/>
              </a:solidFill>
              <a:ln w="9525">
                <a:noFill/>
                <a:miter lim="800000"/>
                <a:headEnd/>
                <a:tailEnd/>
              </a:ln>
            </p:spPr>
          </p:pic>
          <p:pic>
            <p:nvPicPr>
              <p:cNvPr id="21512" name="Picture 9" descr="fp[1]"/>
              <p:cNvPicPr>
                <a:picLocks noChangeAspect="1" noChangeArrowheads="1"/>
              </p:cNvPicPr>
              <p:nvPr/>
            </p:nvPicPr>
            <p:blipFill>
              <a:blip r:embed="rId4" cstate="print"/>
              <a:srcRect/>
              <a:stretch>
                <a:fillRect/>
              </a:stretch>
            </p:blipFill>
            <p:spPr bwMode="auto">
              <a:xfrm>
                <a:off x="0" y="1797"/>
                <a:ext cx="1128" cy="1600"/>
              </a:xfrm>
              <a:prstGeom prst="rect">
                <a:avLst/>
              </a:prstGeom>
              <a:solidFill>
                <a:srgbClr val="D8FB29"/>
              </a:solidFill>
              <a:ln w="9525">
                <a:noFill/>
                <a:miter lim="800000"/>
                <a:headEnd/>
                <a:tailEnd/>
              </a:ln>
            </p:spPr>
          </p:pic>
          <p:pic>
            <p:nvPicPr>
              <p:cNvPr id="21513" name="Picture 10" descr="lateral[1]"/>
              <p:cNvPicPr>
                <a:picLocks noChangeAspect="1" noChangeArrowheads="1"/>
              </p:cNvPicPr>
              <p:nvPr/>
            </p:nvPicPr>
            <p:blipFill>
              <a:blip r:embed="rId5" cstate="print"/>
              <a:srcRect/>
              <a:stretch>
                <a:fillRect/>
              </a:stretch>
            </p:blipFill>
            <p:spPr bwMode="auto">
              <a:xfrm>
                <a:off x="0" y="3294"/>
                <a:ext cx="975" cy="1026"/>
              </a:xfrm>
              <a:prstGeom prst="rect">
                <a:avLst/>
              </a:prstGeom>
              <a:solidFill>
                <a:srgbClr val="D8FB29"/>
              </a:solidFill>
              <a:ln w="9525">
                <a:noFill/>
                <a:miter lim="800000"/>
                <a:headEnd/>
                <a:tailEnd/>
              </a:ln>
            </p:spPr>
          </p:pic>
          <p:pic>
            <p:nvPicPr>
              <p:cNvPr id="21514" name="Picture 11" descr="practicas"/>
              <p:cNvPicPr>
                <a:picLocks noChangeAspect="1" noChangeArrowheads="1"/>
              </p:cNvPicPr>
              <p:nvPr/>
            </p:nvPicPr>
            <p:blipFill>
              <a:blip r:embed="rId6" cstate="print"/>
              <a:srcRect/>
              <a:stretch>
                <a:fillRect/>
              </a:stretch>
            </p:blipFill>
            <p:spPr bwMode="auto">
              <a:xfrm>
                <a:off x="930" y="2138"/>
                <a:ext cx="2904" cy="2182"/>
              </a:xfrm>
              <a:prstGeom prst="rect">
                <a:avLst/>
              </a:prstGeom>
              <a:solidFill>
                <a:srgbClr val="D8FB29"/>
              </a:solidFill>
              <a:ln w="9525">
                <a:noFill/>
                <a:miter lim="800000"/>
                <a:headEnd/>
                <a:tailEnd/>
              </a:ln>
            </p:spPr>
          </p:pic>
          <p:pic>
            <p:nvPicPr>
              <p:cNvPr id="21515" name="Picture 12" descr="002006033153455[1]"/>
              <p:cNvPicPr>
                <a:picLocks noChangeAspect="1" noChangeArrowheads="1"/>
              </p:cNvPicPr>
              <p:nvPr/>
            </p:nvPicPr>
            <p:blipFill>
              <a:blip r:embed="rId7" cstate="print"/>
              <a:srcRect/>
              <a:stretch>
                <a:fillRect/>
              </a:stretch>
            </p:blipFill>
            <p:spPr bwMode="auto">
              <a:xfrm>
                <a:off x="2381" y="0"/>
                <a:ext cx="2132" cy="1418"/>
              </a:xfrm>
              <a:prstGeom prst="rect">
                <a:avLst/>
              </a:prstGeom>
              <a:solidFill>
                <a:srgbClr val="D8FB29"/>
              </a:solidFill>
              <a:ln w="9525">
                <a:noFill/>
                <a:miter lim="800000"/>
                <a:headEnd/>
                <a:tailEnd/>
              </a:ln>
            </p:spPr>
          </p:pic>
          <p:pic>
            <p:nvPicPr>
              <p:cNvPr id="21516" name="Picture 14" descr="FPO"/>
              <p:cNvPicPr>
                <a:picLocks noChangeAspect="1" noChangeArrowheads="1"/>
              </p:cNvPicPr>
              <p:nvPr/>
            </p:nvPicPr>
            <p:blipFill>
              <a:blip r:embed="rId8" cstate="print"/>
              <a:srcRect/>
              <a:stretch>
                <a:fillRect/>
              </a:stretch>
            </p:blipFill>
            <p:spPr bwMode="auto">
              <a:xfrm>
                <a:off x="3595" y="1434"/>
                <a:ext cx="2165" cy="2886"/>
              </a:xfrm>
              <a:prstGeom prst="rect">
                <a:avLst/>
              </a:prstGeom>
              <a:solidFill>
                <a:srgbClr val="D8FB29"/>
              </a:solidFill>
              <a:ln w="9525">
                <a:noFill/>
                <a:miter lim="800000"/>
                <a:headEnd/>
                <a:tailEnd/>
              </a:ln>
            </p:spPr>
          </p:pic>
          <p:pic>
            <p:nvPicPr>
              <p:cNvPr id="21517" name="Picture 13" descr="NT07a[1]"/>
              <p:cNvPicPr>
                <a:picLocks noChangeAspect="1" noChangeArrowheads="1"/>
              </p:cNvPicPr>
              <p:nvPr/>
            </p:nvPicPr>
            <p:blipFill>
              <a:blip r:embed="rId9" cstate="print"/>
              <a:srcRect/>
              <a:stretch>
                <a:fillRect/>
              </a:stretch>
            </p:blipFill>
            <p:spPr bwMode="auto">
              <a:xfrm>
                <a:off x="4286" y="1026"/>
                <a:ext cx="1474" cy="1108"/>
              </a:xfrm>
              <a:prstGeom prst="rect">
                <a:avLst/>
              </a:prstGeom>
              <a:solidFill>
                <a:srgbClr val="D8FB29"/>
              </a:solidFill>
              <a:ln w="9525">
                <a:noFill/>
                <a:miter lim="800000"/>
                <a:headEnd/>
                <a:tailEnd/>
              </a:ln>
            </p:spPr>
          </p:pic>
          <p:pic>
            <p:nvPicPr>
              <p:cNvPr id="21518" name="Picture 4" descr="131_ing[1]"/>
              <p:cNvPicPr>
                <a:picLocks noChangeAspect="1" noChangeArrowheads="1"/>
              </p:cNvPicPr>
              <p:nvPr/>
            </p:nvPicPr>
            <p:blipFill>
              <a:blip r:embed="rId10" cstate="print"/>
              <a:srcRect/>
              <a:stretch>
                <a:fillRect/>
              </a:stretch>
            </p:blipFill>
            <p:spPr bwMode="auto">
              <a:xfrm>
                <a:off x="2381" y="1389"/>
                <a:ext cx="1678" cy="1167"/>
              </a:xfrm>
              <a:prstGeom prst="rect">
                <a:avLst/>
              </a:prstGeom>
              <a:solidFill>
                <a:srgbClr val="D8FB29"/>
              </a:solidFill>
              <a:ln w="9525">
                <a:noFill/>
                <a:miter lim="800000"/>
                <a:headEnd/>
                <a:tailEnd/>
              </a:ln>
            </p:spPr>
          </p:pic>
          <p:pic>
            <p:nvPicPr>
              <p:cNvPr id="21519" name="Picture 7" descr="cocineros"/>
              <p:cNvPicPr>
                <a:picLocks noChangeAspect="1" noChangeArrowheads="1"/>
              </p:cNvPicPr>
              <p:nvPr/>
            </p:nvPicPr>
            <p:blipFill>
              <a:blip r:embed="rId11" cstate="print"/>
              <a:srcRect t="-11920" r="-1190" b="-14172"/>
              <a:stretch>
                <a:fillRect/>
              </a:stretch>
            </p:blipFill>
            <p:spPr bwMode="auto">
              <a:xfrm>
                <a:off x="1066" y="1389"/>
                <a:ext cx="1360" cy="1207"/>
              </a:xfrm>
              <a:prstGeom prst="rect">
                <a:avLst/>
              </a:prstGeom>
              <a:noFill/>
              <a:ln w="9525">
                <a:noFill/>
                <a:miter lim="800000"/>
                <a:headEnd/>
                <a:tailEnd/>
              </a:ln>
            </p:spPr>
          </p:pic>
        </p:grpSp>
        <p:pic>
          <p:nvPicPr>
            <p:cNvPr id="21509" name="Picture 6" descr="formacion"/>
            <p:cNvPicPr>
              <a:picLocks noChangeAspect="1" noChangeArrowheads="1"/>
            </p:cNvPicPr>
            <p:nvPr/>
          </p:nvPicPr>
          <p:blipFill>
            <a:blip r:embed="rId12" cstate="print"/>
            <a:srcRect/>
            <a:stretch>
              <a:fillRect/>
            </a:stretch>
          </p:blipFill>
          <p:spPr bwMode="auto">
            <a:xfrm>
              <a:off x="2653" y="2659"/>
              <a:ext cx="1200" cy="1794"/>
            </a:xfrm>
            <a:prstGeom prst="rect">
              <a:avLst/>
            </a:prstGeom>
            <a:solidFill>
              <a:srgbClr val="D8FB29"/>
            </a:solidFill>
            <a:ln w="9525">
              <a:noFill/>
              <a:miter lim="800000"/>
              <a:headEnd/>
              <a:tailEnd/>
            </a:ln>
          </p:spPr>
        </p:pic>
      </p:grpSp>
      <p:sp>
        <p:nvSpPr>
          <p:cNvPr id="13314" name="Rectangle 2"/>
          <p:cNvSpPr>
            <a:spLocks noGrp="1" noChangeArrowheads="1"/>
          </p:cNvSpPr>
          <p:nvPr>
            <p:ph type="title"/>
          </p:nvPr>
        </p:nvSpPr>
        <p:spPr>
          <a:xfrm>
            <a:off x="468313" y="3357562"/>
            <a:ext cx="8218487" cy="777876"/>
          </a:xfrm>
          <a:solidFill>
            <a:srgbClr val="6666FF"/>
          </a:solidFill>
          <a:scene3d>
            <a:camera prst="legacyObliqueTopRight"/>
            <a:lightRig rig="legacyFlat3" dir="b"/>
          </a:scene3d>
          <a:sp3d extrusionH="430200" prstMaterial="legacyMatte">
            <a:bevelT w="13500" h="13500" prst="angle"/>
            <a:bevelB w="13500" h="13500" prst="angle"/>
            <a:extrusionClr>
              <a:srgbClr val="6666FF"/>
            </a:extrusionClr>
          </a:sp3d>
        </p:spPr>
        <p:txBody>
          <a:bodyPr>
            <a:flatTx/>
          </a:bodyPr>
          <a:lstStyle/>
          <a:p>
            <a:pPr algn="ctr" eaLnBrk="1" fontAlgn="auto" hangingPunct="1">
              <a:spcAft>
                <a:spcPts val="0"/>
              </a:spcAft>
              <a:defRPr/>
            </a:pPr>
            <a:r>
              <a:rPr lang="es-ES" b="1" dirty="0" smtClean="0">
                <a:solidFill>
                  <a:srgbClr val="D8FB29"/>
                </a:solidFill>
                <a:effectLst>
                  <a:outerShdw blurRad="38100" dist="38100" dir="2700000" algn="tl">
                    <a:srgbClr val="000000"/>
                  </a:outerShdw>
                </a:effectLst>
              </a:rPr>
              <a:t>Formación Profesional Específica</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 calcmode="lin" valueType="num">
                                      <p:cBhvr>
                                        <p:cTn id="9" dur="500" fill="hold"/>
                                        <p:tgtEl>
                                          <p:spTgt spid="13314"/>
                                        </p:tgtEl>
                                        <p:attrNameLst>
                                          <p:attrName>style.rotation</p:attrName>
                                        </p:attrNameLst>
                                      </p:cBhvr>
                                      <p:tavLst>
                                        <p:tav tm="0">
                                          <p:val>
                                            <p:fltVal val="360"/>
                                          </p:val>
                                        </p:tav>
                                        <p:tav tm="100000">
                                          <p:val>
                                            <p:fltVal val="0"/>
                                          </p:val>
                                        </p:tav>
                                      </p:tavLst>
                                    </p:anim>
                                    <p:animEffect transition="in" filter="fade">
                                      <p:cBhvr>
                                        <p:cTn id="10"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WordArt 2"/>
          <p:cNvSpPr>
            <a:spLocks noChangeArrowheads="1" noChangeShapeType="1" noTextEdit="1"/>
          </p:cNvSpPr>
          <p:nvPr/>
        </p:nvSpPr>
        <p:spPr bwMode="auto">
          <a:xfrm>
            <a:off x="684213" y="404813"/>
            <a:ext cx="8316912" cy="865187"/>
          </a:xfrm>
          <a:prstGeom prst="rect">
            <a:avLst/>
          </a:prstGeom>
        </p:spPr>
        <p:txBody>
          <a:bodyPr wrap="none" fromWordArt="1">
            <a:prstTxWarp prst="textPlain">
              <a:avLst>
                <a:gd name="adj" fmla="val 50000"/>
              </a:avLst>
            </a:prstTxWarp>
          </a:bodyPr>
          <a:lstStyle/>
          <a:p>
            <a:pPr algn="ctr"/>
            <a:r>
              <a:rPr lang="es-ES" sz="3600" b="1" kern="10" dirty="0" smtClean="0">
                <a:ln w="9525">
                  <a:solidFill>
                    <a:srgbClr val="7C7B3D"/>
                  </a:solidFill>
                  <a:round/>
                  <a:headEnd/>
                  <a:tailEnd/>
                </a:ln>
                <a:solidFill>
                  <a:schemeClr val="accent2"/>
                </a:solidFill>
                <a:latin typeface="Comic Sans MS"/>
              </a:rPr>
              <a:t>Ciclos</a:t>
            </a:r>
            <a:r>
              <a:rPr lang="es-ES" sz="3600" b="1" kern="10" dirty="0" smtClean="0">
                <a:ln w="9525">
                  <a:solidFill>
                    <a:srgbClr val="7C7B3D"/>
                  </a:solidFill>
                  <a:round/>
                  <a:headEnd/>
                  <a:tailEnd/>
                </a:ln>
                <a:solidFill>
                  <a:srgbClr val="7C7B3D"/>
                </a:solidFill>
                <a:latin typeface="Comic Sans MS"/>
              </a:rPr>
              <a:t> </a:t>
            </a:r>
            <a:r>
              <a:rPr lang="es-ES" sz="3600" b="1" kern="10" dirty="0" smtClean="0">
                <a:ln w="9525">
                  <a:solidFill>
                    <a:srgbClr val="7C7B3D"/>
                  </a:solidFill>
                  <a:round/>
                  <a:headEnd/>
                  <a:tailEnd/>
                </a:ln>
                <a:solidFill>
                  <a:schemeClr val="accent2"/>
                </a:solidFill>
                <a:latin typeface="Comic Sans MS"/>
              </a:rPr>
              <a:t>Formativos </a:t>
            </a:r>
            <a:r>
              <a:rPr lang="es-ES" sz="3600" b="1" kern="10" dirty="0">
                <a:ln w="9525">
                  <a:solidFill>
                    <a:srgbClr val="7C7B3D"/>
                  </a:solidFill>
                  <a:round/>
                  <a:headEnd/>
                  <a:tailEnd/>
                </a:ln>
                <a:solidFill>
                  <a:schemeClr val="accent2"/>
                </a:solidFill>
                <a:latin typeface="Comic Sans MS"/>
              </a:rPr>
              <a:t>de Grado Medio</a:t>
            </a:r>
          </a:p>
        </p:txBody>
      </p:sp>
      <p:sp>
        <p:nvSpPr>
          <p:cNvPr id="306179" name="Text Box 3"/>
          <p:cNvSpPr txBox="1">
            <a:spLocks noChangeArrowheads="1"/>
          </p:cNvSpPr>
          <p:nvPr/>
        </p:nvSpPr>
        <p:spPr bwMode="auto">
          <a:xfrm>
            <a:off x="1692275" y="1085850"/>
            <a:ext cx="6480175" cy="3937000"/>
          </a:xfrm>
          <a:prstGeom prst="rect">
            <a:avLst/>
          </a:prstGeom>
          <a:noFill/>
          <a:ln w="9525">
            <a:noFill/>
            <a:miter lim="800000"/>
            <a:headEnd/>
            <a:tailEnd/>
          </a:ln>
          <a:effectLst/>
        </p:spPr>
        <p:txBody>
          <a:bodyPr>
            <a:spAutoFit/>
          </a:bodyPr>
          <a:lstStyle/>
          <a:p>
            <a:pPr algn="ctr" eaLnBrk="1" hangingPunct="1">
              <a:lnSpc>
                <a:spcPct val="200000"/>
              </a:lnSpc>
              <a:spcBef>
                <a:spcPct val="50000"/>
              </a:spcBef>
              <a:defRPr/>
            </a:pPr>
            <a:r>
              <a:rPr lang="es-ES" sz="3600" b="1" dirty="0">
                <a:effectLst>
                  <a:outerShdw blurRad="38100" dist="38100" dir="2700000" algn="tl">
                    <a:srgbClr val="C0C0C0"/>
                  </a:outerShdw>
                </a:effectLst>
                <a:latin typeface="Boo" pitchFamily="34" charset="0"/>
              </a:rPr>
              <a:t>Para acceder necesitas:</a:t>
            </a:r>
          </a:p>
          <a:p>
            <a:pPr algn="ctr" eaLnBrk="1" hangingPunct="1">
              <a:lnSpc>
                <a:spcPct val="200000"/>
              </a:lnSpc>
              <a:spcBef>
                <a:spcPct val="50000"/>
              </a:spcBef>
              <a:defRPr/>
            </a:pPr>
            <a:endParaRPr lang="es-ES" sz="3600" b="1" dirty="0">
              <a:effectLst>
                <a:outerShdw blurRad="38100" dist="38100" dir="2700000" algn="tl">
                  <a:srgbClr val="C0C0C0"/>
                </a:outerShdw>
              </a:effectLst>
              <a:latin typeface="Boo" pitchFamily="34" charset="0"/>
            </a:endParaRPr>
          </a:p>
          <a:p>
            <a:pPr algn="ctr" eaLnBrk="1" hangingPunct="1">
              <a:lnSpc>
                <a:spcPct val="200000"/>
              </a:lnSpc>
              <a:spcBef>
                <a:spcPct val="50000"/>
              </a:spcBef>
              <a:defRPr/>
            </a:pPr>
            <a:endParaRPr lang="es-ES" sz="3600" b="1" dirty="0">
              <a:latin typeface="Boo" pitchFamily="34" charset="0"/>
            </a:endParaRPr>
          </a:p>
        </p:txBody>
      </p:sp>
      <p:sp>
        <p:nvSpPr>
          <p:cNvPr id="306180" name="Rectangle 4"/>
          <p:cNvSpPr>
            <a:spLocks noChangeArrowheads="1"/>
          </p:cNvSpPr>
          <p:nvPr/>
        </p:nvSpPr>
        <p:spPr bwMode="auto">
          <a:xfrm>
            <a:off x="539750" y="2492375"/>
            <a:ext cx="9144000" cy="2146742"/>
          </a:xfrm>
          <a:prstGeom prst="rect">
            <a:avLst/>
          </a:prstGeom>
          <a:noFill/>
          <a:ln w="9525">
            <a:noFill/>
            <a:miter lim="800000"/>
            <a:headEnd/>
            <a:tailEnd/>
          </a:ln>
        </p:spPr>
        <p:txBody>
          <a:bodyPr>
            <a:spAutoFit/>
          </a:bodyPr>
          <a:lstStyle/>
          <a:p>
            <a:pPr eaLnBrk="1" hangingPunct="1">
              <a:lnSpc>
                <a:spcPct val="150000"/>
              </a:lnSpc>
              <a:buFont typeface="Wingdings" pitchFamily="2" charset="2"/>
              <a:buChar char="ü"/>
            </a:pPr>
            <a:r>
              <a:rPr lang="es-ES" sz="2800" dirty="0">
                <a:solidFill>
                  <a:schemeClr val="tx2"/>
                </a:solidFill>
                <a:latin typeface="Comic Sans MS" pitchFamily="66" charset="0"/>
              </a:rPr>
              <a:t> </a:t>
            </a:r>
            <a:r>
              <a:rPr lang="es-ES" sz="2800" dirty="0">
                <a:latin typeface="Comic Sans MS" pitchFamily="66" charset="0"/>
              </a:rPr>
              <a:t>Titulo de Graduado en Educación Secundaria.</a:t>
            </a:r>
          </a:p>
          <a:p>
            <a:pPr eaLnBrk="1" hangingPunct="1">
              <a:lnSpc>
                <a:spcPct val="150000"/>
              </a:lnSpc>
              <a:buFont typeface="Wingdings" pitchFamily="2" charset="2"/>
              <a:buNone/>
            </a:pPr>
            <a:endParaRPr lang="es-ES" sz="500" dirty="0">
              <a:latin typeface="Comic Sans MS" pitchFamily="66" charset="0"/>
            </a:endParaRPr>
          </a:p>
          <a:p>
            <a:pPr eaLnBrk="1" hangingPunct="1">
              <a:lnSpc>
                <a:spcPct val="150000"/>
              </a:lnSpc>
              <a:buFont typeface="Wingdings" pitchFamily="2" charset="2"/>
              <a:buChar char="ü"/>
            </a:pPr>
            <a:r>
              <a:rPr lang="es-ES" sz="2800" dirty="0">
                <a:latin typeface="Comic Sans MS" pitchFamily="66" charset="0"/>
              </a:rPr>
              <a:t>  Superara una prueba si: Tienes 17 y  Programa</a:t>
            </a:r>
          </a:p>
          <a:p>
            <a:pPr eaLnBrk="1" hangingPunct="1">
              <a:lnSpc>
                <a:spcPct val="150000"/>
              </a:lnSpc>
              <a:buFont typeface="Wingdings" pitchFamily="2" charset="2"/>
              <a:buNone/>
            </a:pPr>
            <a:r>
              <a:rPr lang="es-ES" sz="2800" dirty="0">
                <a:latin typeface="Comic Sans MS" pitchFamily="66" charset="0"/>
              </a:rPr>
              <a:t> de </a:t>
            </a:r>
            <a:r>
              <a:rPr lang="es-ES" sz="2800" dirty="0" smtClean="0">
                <a:latin typeface="Comic Sans MS" pitchFamily="66" charset="0"/>
              </a:rPr>
              <a:t>Formación Básica.</a:t>
            </a:r>
          </a:p>
        </p:txBody>
      </p:sp>
      <p:sp>
        <p:nvSpPr>
          <p:cNvPr id="5" name="4 Marcador de pie de página"/>
          <p:cNvSpPr>
            <a:spLocks noGrp="1"/>
          </p:cNvSpPr>
          <p:nvPr>
            <p:ph type="ftr" sz="quarter" idx="11"/>
          </p:nvPr>
        </p:nvSpPr>
        <p:spPr>
          <a:xfrm rot="10800000" flipV="1">
            <a:off x="1142973" y="5786453"/>
            <a:ext cx="3286150" cy="642943"/>
          </a:xfrm>
        </p:spPr>
        <p:txBody>
          <a:bodyPr/>
          <a:lstStyle/>
          <a:p>
            <a:pPr>
              <a:defRPr/>
            </a:pPr>
            <a:r>
              <a:rPr lang="es-ES" b="1" dirty="0" smtClean="0"/>
              <a:t>DEPARTAMENTO DE ORIENTACION                IES LOS MOLINOS</a:t>
            </a:r>
            <a:endParaRPr lang="es-ES_tradnl"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06179"/>
                                        </p:tgtEl>
                                        <p:attrNameLst>
                                          <p:attrName>style.visibility</p:attrName>
                                        </p:attrNameLst>
                                      </p:cBhvr>
                                      <p:to>
                                        <p:strVal val="visible"/>
                                      </p:to>
                                    </p:set>
                                    <p:anim calcmode="lin" valueType="num">
                                      <p:cBhvr>
                                        <p:cTn id="7" dur="1000" fill="hold"/>
                                        <p:tgtEl>
                                          <p:spTgt spid="306179"/>
                                        </p:tgtEl>
                                        <p:attrNameLst>
                                          <p:attrName>ppt_w</p:attrName>
                                        </p:attrNameLst>
                                      </p:cBhvr>
                                      <p:tavLst>
                                        <p:tav tm="0">
                                          <p:val>
                                            <p:strVal val="#ppt_w*0.70"/>
                                          </p:val>
                                        </p:tav>
                                        <p:tav tm="100000">
                                          <p:val>
                                            <p:strVal val="#ppt_w"/>
                                          </p:val>
                                        </p:tav>
                                      </p:tavLst>
                                    </p:anim>
                                    <p:anim calcmode="lin" valueType="num">
                                      <p:cBhvr>
                                        <p:cTn id="8" dur="1000" fill="hold"/>
                                        <p:tgtEl>
                                          <p:spTgt spid="306179"/>
                                        </p:tgtEl>
                                        <p:attrNameLst>
                                          <p:attrName>ppt_h</p:attrName>
                                        </p:attrNameLst>
                                      </p:cBhvr>
                                      <p:tavLst>
                                        <p:tav tm="0">
                                          <p:val>
                                            <p:strVal val="#ppt_h"/>
                                          </p:val>
                                        </p:tav>
                                        <p:tav tm="100000">
                                          <p:val>
                                            <p:strVal val="#ppt_h"/>
                                          </p:val>
                                        </p:tav>
                                      </p:tavLst>
                                    </p:anim>
                                    <p:animEffect transition="in" filter="fade">
                                      <p:cBhvr>
                                        <p:cTn id="9" dur="1000"/>
                                        <p:tgtEl>
                                          <p:spTgt spid="306179"/>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06180"/>
                                        </p:tgtEl>
                                        <p:attrNameLst>
                                          <p:attrName>style.visibility</p:attrName>
                                        </p:attrNameLst>
                                      </p:cBhvr>
                                      <p:to>
                                        <p:strVal val="visible"/>
                                      </p:to>
                                    </p:set>
                                    <p:anim calcmode="discrete" valueType="clr">
                                      <p:cBhvr override="childStyle">
                                        <p:cTn id="14" dur="80"/>
                                        <p:tgtEl>
                                          <p:spTgt spid="30618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06180"/>
                                        </p:tgtEl>
                                        <p:attrNameLst>
                                          <p:attrName>fillcolor</p:attrName>
                                        </p:attrNameLst>
                                      </p:cBhvr>
                                      <p:tavLst>
                                        <p:tav tm="0">
                                          <p:val>
                                            <p:clrVal>
                                              <a:schemeClr val="accent2"/>
                                            </p:clrVal>
                                          </p:val>
                                        </p:tav>
                                        <p:tav tm="50000">
                                          <p:val>
                                            <p:clrVal>
                                              <a:schemeClr val="hlink"/>
                                            </p:clrVal>
                                          </p:val>
                                        </p:tav>
                                      </p:tavLst>
                                    </p:anim>
                                    <p:set>
                                      <p:cBhvr>
                                        <p:cTn id="16" dur="80"/>
                                        <p:tgtEl>
                                          <p:spTgt spid="3061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6179" grpId="0"/>
      <p:bldP spid="30618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normAutofit fontScale="90000"/>
          </a:bodyPr>
          <a:lstStyle/>
          <a:p>
            <a:pPr eaLnBrk="1" hangingPunct="1">
              <a:defRPr/>
            </a:pPr>
            <a:r>
              <a:rPr lang="es-ES_tradnl" sz="4000" b="1" dirty="0" smtClean="0">
                <a:solidFill>
                  <a:srgbClr val="FF0000"/>
                </a:solidFill>
              </a:rPr>
              <a:t>LOS CICLOS FORMATIVOS DE GRADO MEDIO: TÉCNICO</a:t>
            </a:r>
            <a:endParaRPr lang="es-ES" sz="4000" b="1" dirty="0" smtClean="0">
              <a:solidFill>
                <a:srgbClr val="FF0000"/>
              </a:solidFill>
            </a:endParaRPr>
          </a:p>
        </p:txBody>
      </p:sp>
      <p:sp>
        <p:nvSpPr>
          <p:cNvPr id="123907" name="Rectangle 3"/>
          <p:cNvSpPr>
            <a:spLocks noGrp="1" noChangeArrowheads="1"/>
          </p:cNvSpPr>
          <p:nvPr>
            <p:ph sz="quarter" idx="1"/>
          </p:nvPr>
        </p:nvSpPr>
        <p:spPr>
          <a:xfrm>
            <a:off x="1219200" y="1981200"/>
            <a:ext cx="3810000" cy="4495800"/>
          </a:xfrm>
        </p:spPr>
        <p:txBody>
          <a:bodyPr/>
          <a:lstStyle/>
          <a:p>
            <a:pPr eaLnBrk="1" hangingPunct="1">
              <a:defRPr/>
            </a:pPr>
            <a:r>
              <a:rPr lang="es-ES_tradnl" sz="2400" dirty="0" smtClean="0"/>
              <a:t>DURAN UN AÑO Y MEDIO-DOS AÑOS</a:t>
            </a:r>
          </a:p>
          <a:p>
            <a:pPr eaLnBrk="1" hangingPunct="1">
              <a:defRPr/>
            </a:pPr>
            <a:r>
              <a:rPr lang="es-ES_tradnl" sz="2400" dirty="0" smtClean="0"/>
              <a:t>SE ORGANIZAN EN FAMILIAS PROFESIONALES Y CICLOS FORMATIVOS</a:t>
            </a:r>
          </a:p>
          <a:p>
            <a:pPr eaLnBrk="1" hangingPunct="1">
              <a:defRPr/>
            </a:pPr>
            <a:r>
              <a:rPr lang="es-ES_tradnl" sz="2400" dirty="0" smtClean="0"/>
              <a:t>CAPACITAN PARA EL EJERCICIO DE UNA PROFESIÓN</a:t>
            </a:r>
            <a:endParaRPr lang="es-ES" sz="2400" dirty="0" smtClean="0"/>
          </a:p>
        </p:txBody>
      </p:sp>
      <p:sp>
        <p:nvSpPr>
          <p:cNvPr id="123908" name="Rectangle 4"/>
          <p:cNvSpPr>
            <a:spLocks noGrp="1" noChangeArrowheads="1"/>
          </p:cNvSpPr>
          <p:nvPr>
            <p:ph sz="quarter" idx="2"/>
          </p:nvPr>
        </p:nvSpPr>
        <p:spPr>
          <a:xfrm>
            <a:off x="4652963" y="1984375"/>
            <a:ext cx="4033837" cy="4146550"/>
          </a:xfrm>
        </p:spPr>
        <p:txBody>
          <a:bodyPr/>
          <a:lstStyle/>
          <a:p>
            <a:pPr eaLnBrk="1" hangingPunct="1">
              <a:defRPr/>
            </a:pPr>
            <a:r>
              <a:rPr lang="es-ES_tradnl" sz="2400" dirty="0" smtClean="0"/>
              <a:t>MATERIAS/MÓDULOS:</a:t>
            </a:r>
          </a:p>
          <a:p>
            <a:pPr lvl="1" eaLnBrk="1" hangingPunct="1">
              <a:defRPr/>
            </a:pPr>
            <a:r>
              <a:rPr lang="es-ES_tradnl" sz="2000" dirty="0" smtClean="0"/>
              <a:t>RELACIONADOS CON EL CICLO (IDIOMAS, INFORMÁTICA..)</a:t>
            </a:r>
          </a:p>
          <a:p>
            <a:pPr lvl="1" eaLnBrk="1" hangingPunct="1">
              <a:defRPr/>
            </a:pPr>
            <a:r>
              <a:rPr lang="es-ES_tradnl" sz="2000" dirty="0" smtClean="0"/>
              <a:t>FORMACIÓN Y ORIENTACIÓN LABORAL</a:t>
            </a:r>
          </a:p>
          <a:p>
            <a:pPr lvl="1" eaLnBrk="1" hangingPunct="1">
              <a:defRPr/>
            </a:pPr>
            <a:r>
              <a:rPr lang="es-ES_tradnl" sz="2000" dirty="0" smtClean="0"/>
              <a:t>FORMACIÓN EN CENTROS DE TRABAJO : PRÁCTICAS. UN TRIMESTRE</a:t>
            </a:r>
            <a:endParaRPr lang="es-ES" sz="2000" dirty="0" smtClean="0"/>
          </a:p>
        </p:txBody>
      </p:sp>
    </p:spTree>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286000" y="764704"/>
            <a:ext cx="6172200" cy="664032"/>
          </a:xfrm>
        </p:spPr>
        <p:txBody>
          <a:bodyPr>
            <a:normAutofit/>
          </a:bodyPr>
          <a:lstStyle/>
          <a:p>
            <a:r>
              <a:rPr lang="es-ES" sz="3600" dirty="0" smtClean="0">
                <a:latin typeface="Arial Narrow" pitchFamily="34" charset="0"/>
              </a:rPr>
              <a:t>ENSEÑANANZA SECUNDARIA</a:t>
            </a:r>
            <a:endParaRPr lang="es-ES" sz="3600" dirty="0">
              <a:latin typeface="Arial Narrow" pitchFamily="34" charset="0"/>
            </a:endParaRPr>
          </a:p>
        </p:txBody>
      </p:sp>
      <p:sp>
        <p:nvSpPr>
          <p:cNvPr id="3" name="2 Subtítulo"/>
          <p:cNvSpPr>
            <a:spLocks noGrp="1"/>
          </p:cNvSpPr>
          <p:nvPr>
            <p:ph type="subTitle" idx="1"/>
          </p:nvPr>
        </p:nvSpPr>
        <p:spPr>
          <a:xfrm>
            <a:off x="2384884" y="2780928"/>
            <a:ext cx="6246440" cy="3824599"/>
          </a:xfrm>
          <a:ln/>
        </p:spPr>
        <p:style>
          <a:lnRef idx="2">
            <a:schemeClr val="accent1"/>
          </a:lnRef>
          <a:fillRef idx="1">
            <a:schemeClr val="lt1"/>
          </a:fillRef>
          <a:effectRef idx="0">
            <a:schemeClr val="accent1"/>
          </a:effectRef>
          <a:fontRef idx="minor">
            <a:schemeClr val="dk1"/>
          </a:fontRef>
        </p:style>
        <p:txBody>
          <a:bodyPr/>
          <a:lstStyle/>
          <a:p>
            <a:endParaRPr lang="es-ES" dirty="0" smtClean="0"/>
          </a:p>
          <a:p>
            <a:endParaRPr lang="es-ES" dirty="0" smtClean="0"/>
          </a:p>
          <a:p>
            <a:endParaRPr lang="es-ES" dirty="0" smtClean="0"/>
          </a:p>
          <a:p>
            <a:endParaRPr lang="es-ES" dirty="0"/>
          </a:p>
          <a:p>
            <a:r>
              <a:rPr lang="es-ES" dirty="0" smtClean="0"/>
              <a:t>Esta formada por </a:t>
            </a:r>
            <a:r>
              <a:rPr lang="es-ES" dirty="0" smtClean="0">
                <a:latin typeface="Arial Narrow" pitchFamily="34" charset="0"/>
              </a:rPr>
              <a:t>dos ciclos</a:t>
            </a:r>
          </a:p>
          <a:p>
            <a:r>
              <a:rPr lang="es-ES" dirty="0" smtClean="0">
                <a:latin typeface="Arial Narrow" pitchFamily="34" charset="0"/>
              </a:rPr>
              <a:t>        Entre 12 y 16 años                                                                   </a:t>
            </a:r>
          </a:p>
          <a:p>
            <a:r>
              <a:rPr lang="es-ES" dirty="0" smtClean="0">
                <a:latin typeface="Arial Narrow" pitchFamily="34" charset="0"/>
              </a:rPr>
              <a:t>                                                                          </a:t>
            </a:r>
            <a:r>
              <a:rPr lang="es-ES" b="0" dirty="0" smtClean="0">
                <a:latin typeface="Arial Narrow" pitchFamily="34" charset="0"/>
              </a:rPr>
              <a:t> </a:t>
            </a:r>
            <a:r>
              <a:rPr lang="es-ES" b="0" dirty="0" smtClean="0">
                <a:latin typeface="+mj-lt"/>
              </a:rPr>
              <a:t>2º </a:t>
            </a:r>
            <a:r>
              <a:rPr lang="es-ES" b="0" dirty="0">
                <a:latin typeface="+mj-lt"/>
              </a:rPr>
              <a:t>ciclo : curso 4º </a:t>
            </a:r>
            <a:r>
              <a:rPr lang="es-ES" sz="1000" dirty="0" smtClean="0">
                <a:latin typeface="Comic Sans MS" pitchFamily="66" charset="0"/>
              </a:rPr>
              <a:t>ESO</a:t>
            </a:r>
            <a:endParaRPr lang="es-ES" sz="1000" dirty="0">
              <a:latin typeface="Comic Sans MS" pitchFamily="66" charset="0"/>
            </a:endParaRPr>
          </a:p>
        </p:txBody>
      </p:sp>
      <p:sp>
        <p:nvSpPr>
          <p:cNvPr id="4" name="3 Abrir llave"/>
          <p:cNvSpPr/>
          <p:nvPr/>
        </p:nvSpPr>
        <p:spPr>
          <a:xfrm>
            <a:off x="5508104" y="3025405"/>
            <a:ext cx="1008112" cy="292387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dirty="0"/>
          </a:p>
        </p:txBody>
      </p:sp>
      <p:sp>
        <p:nvSpPr>
          <p:cNvPr id="5" name="4 Rectángulo"/>
          <p:cNvSpPr/>
          <p:nvPr/>
        </p:nvSpPr>
        <p:spPr>
          <a:xfrm flipH="1">
            <a:off x="6588224" y="2996952"/>
            <a:ext cx="1944216"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s-ES" dirty="0"/>
              <a:t>1er ciclo: cursos 1º, 2º, y 3º de ESO</a:t>
            </a:r>
          </a:p>
        </p:txBody>
      </p:sp>
      <p:sp>
        <p:nvSpPr>
          <p:cNvPr id="8" name="7 Rectángulo"/>
          <p:cNvSpPr/>
          <p:nvPr/>
        </p:nvSpPr>
        <p:spPr>
          <a:xfrm flipV="1">
            <a:off x="6357950" y="4857759"/>
            <a:ext cx="2143140" cy="428627"/>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1" name="10 Elipse"/>
          <p:cNvSpPr/>
          <p:nvPr/>
        </p:nvSpPr>
        <p:spPr>
          <a:xfrm>
            <a:off x="2571736" y="4572008"/>
            <a:ext cx="2286016" cy="2857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14 Elipse"/>
          <p:cNvSpPr/>
          <p:nvPr/>
        </p:nvSpPr>
        <p:spPr>
          <a:xfrm>
            <a:off x="2571736" y="4500570"/>
            <a:ext cx="2571768" cy="428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6" name="15 CuadroTexto"/>
          <p:cNvSpPr txBox="1"/>
          <p:nvPr/>
        </p:nvSpPr>
        <p:spPr>
          <a:xfrm>
            <a:off x="1785918" y="1428736"/>
            <a:ext cx="6858048" cy="954107"/>
          </a:xfrm>
          <a:prstGeom prst="rect">
            <a:avLst/>
          </a:prstGeom>
          <a:noFill/>
        </p:spPr>
        <p:txBody>
          <a:bodyPr wrap="square" rtlCol="0">
            <a:spAutoFit/>
          </a:bodyPr>
          <a:lstStyle/>
          <a:p>
            <a:r>
              <a:rPr lang="es-ES" sz="1400" dirty="0" smtClean="0"/>
              <a:t>Según Ley Orgánica 2/2006, de 3 de Mayo, la Educación Secundaria comprende  </a:t>
            </a:r>
            <a:r>
              <a:rPr lang="es-ES" sz="1400" b="1" dirty="0" smtClean="0"/>
              <a:t>4 cursos,</a:t>
            </a:r>
            <a:r>
              <a:rPr lang="es-ES" sz="1400" dirty="0" smtClean="0"/>
              <a:t> repartidos en </a:t>
            </a:r>
            <a:r>
              <a:rPr lang="es-ES" sz="1400" u="sng" dirty="0" smtClean="0"/>
              <a:t>dos ciclos</a:t>
            </a:r>
            <a:r>
              <a:rPr lang="es-ES" sz="1400" dirty="0" smtClean="0"/>
              <a:t>, </a:t>
            </a:r>
            <a:r>
              <a:rPr lang="es-ES" sz="1400" u="sng" dirty="0" smtClean="0"/>
              <a:t>el primero de tres cursos y el segundo de uno</a:t>
            </a:r>
            <a:r>
              <a:rPr lang="es-ES" sz="1400" dirty="0" smtClean="0"/>
              <a:t>. Esta etapa forma parte de la enseñanza básica y por tanto tiene carácter obligatorio y gratuito.</a:t>
            </a:r>
            <a:endParaRPr lang="es-ES" sz="1400" dirty="0"/>
          </a:p>
        </p:txBody>
      </p:sp>
    </p:spTree>
    <p:extLst>
      <p:ext uri="{BB962C8B-B14F-4D97-AF65-F5344CB8AC3E}">
        <p14:creationId xmlns:p14="http://schemas.microsoft.com/office/powerpoint/2010/main" xmlns="" val="2532007758"/>
      </p:ext>
    </p:extLst>
  </p:cSld>
  <p:clrMapOvr>
    <a:masterClrMapping/>
  </p:clrMapOvr>
  <p:transition>
    <p:checke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259632" y="332656"/>
            <a:ext cx="7884368" cy="719137"/>
          </a:xfrm>
        </p:spPr>
        <p:txBody>
          <a:bodyPr>
            <a:normAutofit/>
          </a:bodyPr>
          <a:lstStyle/>
          <a:p>
            <a:pPr eaLnBrk="1" hangingPunct="1">
              <a:defRPr/>
            </a:pPr>
            <a:r>
              <a:rPr lang="es-ES_tradnl" dirty="0" smtClean="0">
                <a:solidFill>
                  <a:srgbClr val="FF0000"/>
                </a:solidFill>
              </a:rPr>
              <a:t>FAMILIAS PROFESIONALES</a:t>
            </a:r>
            <a:endParaRPr lang="es-ES" dirty="0" smtClean="0">
              <a:solidFill>
                <a:srgbClr val="FF0000"/>
              </a:solidFill>
            </a:endParaRPr>
          </a:p>
        </p:txBody>
      </p:sp>
      <p:sp>
        <p:nvSpPr>
          <p:cNvPr id="124931" name="Rectangle 3"/>
          <p:cNvSpPr>
            <a:spLocks noGrp="1" noChangeArrowheads="1"/>
          </p:cNvSpPr>
          <p:nvPr>
            <p:ph sz="quarter" idx="1"/>
          </p:nvPr>
        </p:nvSpPr>
        <p:spPr>
          <a:xfrm>
            <a:off x="1116013" y="1052513"/>
            <a:ext cx="4141787" cy="5043487"/>
          </a:xfrm>
        </p:spPr>
        <p:txBody>
          <a:bodyPr>
            <a:normAutofit lnSpcReduction="10000"/>
          </a:bodyPr>
          <a:lstStyle/>
          <a:p>
            <a:pPr eaLnBrk="1" hangingPunct="1">
              <a:lnSpc>
                <a:spcPct val="90000"/>
              </a:lnSpc>
              <a:defRPr/>
            </a:pPr>
            <a:r>
              <a:rPr lang="es-ES" sz="2000" dirty="0" smtClean="0"/>
              <a:t>ACTIVIDADES</a:t>
            </a:r>
            <a:r>
              <a:rPr lang="es-ES_tradnl" sz="2000" dirty="0" smtClean="0"/>
              <a:t> </a:t>
            </a:r>
            <a:r>
              <a:rPr lang="es-ES" sz="2000" dirty="0" smtClean="0"/>
              <a:t>AGRARIAS</a:t>
            </a:r>
            <a:endParaRPr lang="es-ES_tradnl" sz="2000" dirty="0" smtClean="0"/>
          </a:p>
          <a:p>
            <a:pPr eaLnBrk="1" hangingPunct="1">
              <a:lnSpc>
                <a:spcPct val="90000"/>
              </a:lnSpc>
              <a:defRPr/>
            </a:pPr>
            <a:r>
              <a:rPr lang="es-ES" sz="2000" dirty="0" smtClean="0"/>
              <a:t>ACTIVIDADES FÍSICAS Y DEPORTIVAS</a:t>
            </a:r>
            <a:endParaRPr lang="es-ES_tradnl" sz="2000" dirty="0" smtClean="0"/>
          </a:p>
          <a:p>
            <a:pPr eaLnBrk="1" hangingPunct="1">
              <a:lnSpc>
                <a:spcPct val="90000"/>
              </a:lnSpc>
              <a:defRPr/>
            </a:pPr>
            <a:r>
              <a:rPr lang="es-ES" sz="2000" dirty="0" smtClean="0"/>
              <a:t>ACTIVIDADES MARÍTIMO- PESQUERAS</a:t>
            </a:r>
            <a:endParaRPr lang="es-ES_tradnl" sz="2000" dirty="0" smtClean="0"/>
          </a:p>
          <a:p>
            <a:pPr eaLnBrk="1" hangingPunct="1">
              <a:lnSpc>
                <a:spcPct val="90000"/>
              </a:lnSpc>
              <a:defRPr/>
            </a:pPr>
            <a:r>
              <a:rPr lang="es-ES" sz="2000" dirty="0" smtClean="0"/>
              <a:t>ADMINISTRACIÓN</a:t>
            </a:r>
            <a:endParaRPr lang="es-ES_tradnl" sz="2000" dirty="0" smtClean="0"/>
          </a:p>
          <a:p>
            <a:pPr eaLnBrk="1" hangingPunct="1">
              <a:lnSpc>
                <a:spcPct val="90000"/>
              </a:lnSpc>
              <a:defRPr/>
            </a:pPr>
            <a:r>
              <a:rPr lang="es-ES" sz="2000" dirty="0" smtClean="0"/>
              <a:t>ARTES GRÁFICAS</a:t>
            </a:r>
            <a:endParaRPr lang="es-ES_tradnl" sz="2000" dirty="0" smtClean="0"/>
          </a:p>
          <a:p>
            <a:pPr eaLnBrk="1" hangingPunct="1">
              <a:lnSpc>
                <a:spcPct val="90000"/>
              </a:lnSpc>
              <a:defRPr/>
            </a:pPr>
            <a:r>
              <a:rPr lang="es-ES" sz="2000" dirty="0" smtClean="0"/>
              <a:t>COMERCIO Y MARKETING</a:t>
            </a:r>
            <a:endParaRPr lang="es-ES_tradnl" sz="2000" dirty="0" smtClean="0"/>
          </a:p>
          <a:p>
            <a:pPr eaLnBrk="1" hangingPunct="1">
              <a:lnSpc>
                <a:spcPct val="90000"/>
              </a:lnSpc>
              <a:defRPr/>
            </a:pPr>
            <a:r>
              <a:rPr lang="es-ES" sz="2000" dirty="0" smtClean="0"/>
              <a:t>ALIMENTARIAS</a:t>
            </a:r>
            <a:endParaRPr lang="es-ES_tradnl" sz="2000" dirty="0" smtClean="0"/>
          </a:p>
          <a:p>
            <a:pPr eaLnBrk="1" hangingPunct="1">
              <a:lnSpc>
                <a:spcPct val="90000"/>
              </a:lnSpc>
              <a:defRPr/>
            </a:pPr>
            <a:r>
              <a:rPr lang="es-ES" sz="2000" dirty="0" smtClean="0"/>
              <a:t>INFORMÁTICA</a:t>
            </a:r>
            <a:endParaRPr lang="es-ES_tradnl" sz="2000" dirty="0" smtClean="0"/>
          </a:p>
          <a:p>
            <a:pPr eaLnBrk="1" hangingPunct="1">
              <a:lnSpc>
                <a:spcPct val="90000"/>
              </a:lnSpc>
              <a:defRPr/>
            </a:pPr>
            <a:r>
              <a:rPr lang="es-ES" sz="2000" dirty="0" smtClean="0"/>
              <a:t>MADERA Y MUEBLE</a:t>
            </a:r>
            <a:endParaRPr lang="es-ES_tradnl" sz="2000" dirty="0" smtClean="0"/>
          </a:p>
          <a:p>
            <a:pPr eaLnBrk="1" hangingPunct="1">
              <a:lnSpc>
                <a:spcPct val="90000"/>
              </a:lnSpc>
              <a:defRPr/>
            </a:pPr>
            <a:r>
              <a:rPr lang="es-ES" sz="2000" dirty="0" smtClean="0"/>
              <a:t>MANTENIMIENTO DE VEHÍCULOS AUTOPROPULSADOS</a:t>
            </a:r>
            <a:endParaRPr lang="es-ES_tradnl" sz="2000" dirty="0" smtClean="0"/>
          </a:p>
          <a:p>
            <a:pPr eaLnBrk="1" hangingPunct="1">
              <a:lnSpc>
                <a:spcPct val="90000"/>
              </a:lnSpc>
              <a:defRPr/>
            </a:pPr>
            <a:r>
              <a:rPr lang="es-ES" sz="2000" dirty="0" smtClean="0"/>
              <a:t>MANTENIMIENTO Y SERVICIOS A LA PRODUCCIÓN</a:t>
            </a:r>
            <a:endParaRPr lang="es-ES_tradnl" sz="2000" dirty="0" smtClean="0"/>
          </a:p>
          <a:p>
            <a:pPr eaLnBrk="1" hangingPunct="1">
              <a:lnSpc>
                <a:spcPct val="90000"/>
              </a:lnSpc>
              <a:defRPr/>
            </a:pPr>
            <a:endParaRPr lang="es-ES" sz="2000" dirty="0" smtClean="0"/>
          </a:p>
        </p:txBody>
      </p:sp>
      <p:sp>
        <p:nvSpPr>
          <p:cNvPr id="124932" name="Rectangle 4"/>
          <p:cNvSpPr>
            <a:spLocks noGrp="1" noChangeArrowheads="1"/>
          </p:cNvSpPr>
          <p:nvPr>
            <p:ph sz="quarter" idx="2"/>
          </p:nvPr>
        </p:nvSpPr>
        <p:spPr>
          <a:xfrm>
            <a:off x="5181600" y="990600"/>
            <a:ext cx="3810000" cy="5105400"/>
          </a:xfrm>
        </p:spPr>
        <p:txBody>
          <a:bodyPr>
            <a:normAutofit lnSpcReduction="10000"/>
          </a:bodyPr>
          <a:lstStyle/>
          <a:p>
            <a:pPr eaLnBrk="1" hangingPunct="1">
              <a:lnSpc>
                <a:spcPct val="90000"/>
              </a:lnSpc>
              <a:defRPr/>
            </a:pPr>
            <a:r>
              <a:rPr lang="es-ES" sz="2000" smtClean="0"/>
              <a:t>QUÍMICA</a:t>
            </a:r>
            <a:endParaRPr lang="es-ES_tradnl" sz="2000" smtClean="0"/>
          </a:p>
          <a:p>
            <a:pPr eaLnBrk="1" hangingPunct="1">
              <a:lnSpc>
                <a:spcPct val="90000"/>
              </a:lnSpc>
              <a:defRPr/>
            </a:pPr>
            <a:r>
              <a:rPr lang="es-ES" sz="2000" smtClean="0"/>
              <a:t>SANIDAD</a:t>
            </a:r>
            <a:endParaRPr lang="es-ES_tradnl" sz="2000" smtClean="0"/>
          </a:p>
          <a:p>
            <a:pPr eaLnBrk="1" hangingPunct="1">
              <a:lnSpc>
                <a:spcPct val="90000"/>
              </a:lnSpc>
              <a:defRPr/>
            </a:pPr>
            <a:r>
              <a:rPr lang="es-ES" sz="2000" smtClean="0"/>
              <a:t>SERVICIOS SOCIOCULTURALES Y A LA COMUNIDAD</a:t>
            </a:r>
            <a:endParaRPr lang="es-ES_tradnl" sz="2000" smtClean="0"/>
          </a:p>
          <a:p>
            <a:pPr eaLnBrk="1" hangingPunct="1">
              <a:lnSpc>
                <a:spcPct val="90000"/>
              </a:lnSpc>
              <a:defRPr/>
            </a:pPr>
            <a:r>
              <a:rPr lang="es-ES" sz="2000" smtClean="0"/>
              <a:t>TEXTIL, CONFECCIÓN Y PIEL</a:t>
            </a:r>
            <a:endParaRPr lang="es-ES_tradnl" sz="2000" smtClean="0"/>
          </a:p>
          <a:p>
            <a:pPr eaLnBrk="1" hangingPunct="1">
              <a:lnSpc>
                <a:spcPct val="90000"/>
              </a:lnSpc>
              <a:defRPr/>
            </a:pPr>
            <a:r>
              <a:rPr lang="es-ES" sz="2000" smtClean="0"/>
              <a:t>VIDRIO Y CERÁMICA</a:t>
            </a:r>
            <a:endParaRPr lang="es-ES_tradnl" sz="2000" smtClean="0"/>
          </a:p>
          <a:p>
            <a:pPr eaLnBrk="1" hangingPunct="1">
              <a:lnSpc>
                <a:spcPct val="90000"/>
              </a:lnSpc>
              <a:defRPr/>
            </a:pPr>
            <a:r>
              <a:rPr lang="es-ES" sz="2000" smtClean="0"/>
              <a:t>COMUNICACIÓN, IMÁGEN Y SONIDO</a:t>
            </a:r>
            <a:endParaRPr lang="es-ES_tradnl" sz="2000" smtClean="0"/>
          </a:p>
          <a:p>
            <a:pPr eaLnBrk="1" hangingPunct="1">
              <a:lnSpc>
                <a:spcPct val="90000"/>
              </a:lnSpc>
              <a:defRPr/>
            </a:pPr>
            <a:r>
              <a:rPr lang="es-ES" sz="2000" smtClean="0"/>
              <a:t>EDIFICACIÓN Y OBRA CIVIL</a:t>
            </a:r>
            <a:endParaRPr lang="es-ES_tradnl" sz="2000" smtClean="0"/>
          </a:p>
          <a:p>
            <a:pPr eaLnBrk="1" hangingPunct="1">
              <a:lnSpc>
                <a:spcPct val="90000"/>
              </a:lnSpc>
              <a:defRPr/>
            </a:pPr>
            <a:r>
              <a:rPr lang="es-ES" sz="2000" smtClean="0"/>
              <a:t>ELECTRICIDAD Y ELECTRÓNICA</a:t>
            </a:r>
            <a:endParaRPr lang="es-ES_tradnl" sz="2000" smtClean="0"/>
          </a:p>
          <a:p>
            <a:pPr eaLnBrk="1" hangingPunct="1">
              <a:lnSpc>
                <a:spcPct val="90000"/>
              </a:lnSpc>
              <a:defRPr/>
            </a:pPr>
            <a:r>
              <a:rPr lang="es-ES" sz="2000" smtClean="0"/>
              <a:t>FABRICACIÓN MECÁNICA</a:t>
            </a:r>
            <a:endParaRPr lang="es-ES_tradnl" sz="2000" smtClean="0"/>
          </a:p>
          <a:p>
            <a:pPr eaLnBrk="1" hangingPunct="1">
              <a:lnSpc>
                <a:spcPct val="90000"/>
              </a:lnSpc>
              <a:defRPr/>
            </a:pPr>
            <a:r>
              <a:rPr lang="es-ES" sz="2000" smtClean="0"/>
              <a:t>HOSTELERÍA Y TURISMO</a:t>
            </a:r>
            <a:endParaRPr lang="es-ES_tradnl" sz="2000" smtClean="0"/>
          </a:p>
          <a:p>
            <a:pPr eaLnBrk="1" hangingPunct="1">
              <a:lnSpc>
                <a:spcPct val="90000"/>
              </a:lnSpc>
              <a:defRPr/>
            </a:pPr>
            <a:r>
              <a:rPr lang="es-ES" sz="2000" smtClean="0"/>
              <a:t>IMAGEN PERSONAL</a:t>
            </a:r>
            <a:endParaRPr lang="es-ES_tradnl" sz="2000" smtClean="0"/>
          </a:p>
          <a:p>
            <a:pPr eaLnBrk="1" hangingPunct="1">
              <a:lnSpc>
                <a:spcPct val="90000"/>
              </a:lnSpc>
              <a:defRPr/>
            </a:pPr>
            <a:r>
              <a:rPr lang="es-ES" sz="2000" smtClean="0"/>
              <a:t>INDUSTRIAS</a:t>
            </a:r>
          </a:p>
        </p:txBody>
      </p:sp>
    </p:spTree>
  </p:cSld>
  <p:clrMapOvr>
    <a:masterClrMapping/>
  </p:clrMapOvr>
  <p:transition>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normAutofit fontScale="90000"/>
          </a:bodyPr>
          <a:lstStyle/>
          <a:p>
            <a:pPr eaLnBrk="1" hangingPunct="1">
              <a:defRPr/>
            </a:pPr>
            <a:r>
              <a:rPr lang="es-ES_tradnl" sz="3600" dirty="0" smtClean="0">
                <a:solidFill>
                  <a:srgbClr val="FF0000"/>
                </a:solidFill>
              </a:rPr>
              <a:t>TÍTULO DE TÉCNICO </a:t>
            </a:r>
            <a:r>
              <a:rPr lang="es-ES_tradnl" sz="3600" dirty="0" smtClean="0">
                <a:solidFill>
                  <a:schemeClr val="accent2"/>
                </a:solidFill>
              </a:rPr>
              <a:t/>
            </a:r>
            <a:br>
              <a:rPr lang="es-ES_tradnl" sz="3600" dirty="0" smtClean="0">
                <a:solidFill>
                  <a:schemeClr val="accent2"/>
                </a:solidFill>
              </a:rPr>
            </a:br>
            <a:r>
              <a:rPr lang="es-ES_tradnl" sz="3600" dirty="0" smtClean="0">
                <a:solidFill>
                  <a:schemeClr val="accent2"/>
                </a:solidFill>
              </a:rPr>
              <a:t>¿PARA QUÉ ME SIRVE?</a:t>
            </a:r>
            <a:endParaRPr lang="es-ES" sz="3600" dirty="0" smtClean="0">
              <a:solidFill>
                <a:schemeClr val="accent2"/>
              </a:solidFill>
            </a:endParaRPr>
          </a:p>
        </p:txBody>
      </p:sp>
      <p:sp>
        <p:nvSpPr>
          <p:cNvPr id="129027" name="Rectangle 3"/>
          <p:cNvSpPr>
            <a:spLocks noGrp="1" noChangeArrowheads="1"/>
          </p:cNvSpPr>
          <p:nvPr>
            <p:ph sz="quarter" idx="1"/>
          </p:nvPr>
        </p:nvSpPr>
        <p:spPr>
          <a:xfrm>
            <a:off x="457200" y="1600200"/>
            <a:ext cx="7467600" cy="4614882"/>
          </a:xfrm>
        </p:spPr>
        <p:txBody>
          <a:bodyPr/>
          <a:lstStyle/>
          <a:p>
            <a:pPr eaLnBrk="1" hangingPunct="1">
              <a:defRPr/>
            </a:pPr>
            <a:r>
              <a:rPr lang="es-ES_tradnl" dirty="0" smtClean="0"/>
              <a:t>PARA SER UN TRABAJADOR CUALIFICADO, PREPARADO</a:t>
            </a:r>
          </a:p>
          <a:p>
            <a:pPr eaLnBrk="1" hangingPunct="1">
              <a:defRPr/>
            </a:pPr>
            <a:r>
              <a:rPr lang="es-ES_tradnl" dirty="0" smtClean="0"/>
              <a:t>PARA ACCEDER A UN CICLO FORMATIVO DE GRADO SUPERIOR MEDIANTE PRUEBA DE ACCESO PARA ALUMNADO DE 18 AÑOS.</a:t>
            </a:r>
          </a:p>
          <a:p>
            <a:pPr eaLnBrk="1" hangingPunct="1">
              <a:defRPr/>
            </a:pPr>
            <a:r>
              <a:rPr lang="es-ES_tradnl" dirty="0" smtClean="0"/>
              <a:t>PARA ESTUDIAR BACHILLERATO</a:t>
            </a:r>
            <a:endParaRPr lang="es-ES" dirty="0" smtClean="0"/>
          </a:p>
        </p:txBody>
      </p:sp>
    </p:spTree>
  </p:cSld>
  <p:clrMapOvr>
    <a:masterClrMapping/>
  </p:clrMapOvr>
  <p:transition>
    <p:checke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pPr algn="ctr"/>
            <a:r>
              <a:rPr lang="es-ES" dirty="0" smtClean="0"/>
              <a:t>ITINERARIOS LOMCE</a:t>
            </a:r>
            <a:endParaRPr lang="es-ES" dirty="0"/>
          </a:p>
        </p:txBody>
      </p:sp>
      <p:sp>
        <p:nvSpPr>
          <p:cNvPr id="3" name="2 Rectángulo"/>
          <p:cNvSpPr/>
          <p:nvPr/>
        </p:nvSpPr>
        <p:spPr>
          <a:xfrm>
            <a:off x="857224" y="3244334"/>
            <a:ext cx="6429420" cy="646331"/>
          </a:xfrm>
          <a:prstGeom prst="rect">
            <a:avLst/>
          </a:prstGeom>
        </p:spPr>
        <p:txBody>
          <a:bodyPr wrap="square">
            <a:spAutoFit/>
          </a:bodyPr>
          <a:lstStyle/>
          <a:p>
            <a:r>
              <a:rPr lang="es-ES" dirty="0" smtClean="0">
                <a:hlinkClick r:id="rId2"/>
              </a:rPr>
              <a:t>http://lomce.mecd.es/itinerarios</a:t>
            </a:r>
            <a:endParaRPr lang="es-ES" dirty="0" smtClean="0"/>
          </a:p>
          <a:p>
            <a:endParaRPr lang="es-ES" dirty="0"/>
          </a:p>
        </p:txBody>
      </p:sp>
    </p:spTree>
  </p:cSld>
  <p:clrMapOvr>
    <a:masterClrMapping/>
  </p:clrMapOvr>
  <p:transition>
    <p:checke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7467600" cy="654032"/>
          </a:xfrm>
        </p:spPr>
        <p:style>
          <a:lnRef idx="1">
            <a:schemeClr val="accent3"/>
          </a:lnRef>
          <a:fillRef idx="2">
            <a:schemeClr val="accent3"/>
          </a:fillRef>
          <a:effectRef idx="1">
            <a:schemeClr val="accent3"/>
          </a:effectRef>
          <a:fontRef idx="minor">
            <a:schemeClr val="dk1"/>
          </a:fontRef>
        </p:style>
        <p:txBody>
          <a:bodyPr>
            <a:noAutofit/>
          </a:bodyPr>
          <a:lstStyle/>
          <a:p>
            <a:pPr algn="ctr"/>
            <a:r>
              <a:rPr lang="es-ES" sz="4000" dirty="0" smtClean="0">
                <a:solidFill>
                  <a:srgbClr val="7030A0"/>
                </a:solidFill>
              </a:rPr>
              <a:t>BACHILLERATO </a:t>
            </a:r>
            <a:endParaRPr lang="es-ES" sz="4000" dirty="0">
              <a:solidFill>
                <a:srgbClr val="7030A0"/>
              </a:solidFill>
            </a:endParaRPr>
          </a:p>
        </p:txBody>
      </p:sp>
      <p:sp>
        <p:nvSpPr>
          <p:cNvPr id="5" name="4 Marcador de contenido"/>
          <p:cNvSpPr>
            <a:spLocks noGrp="1"/>
          </p:cNvSpPr>
          <p:nvPr>
            <p:ph sz="quarter" idx="1"/>
          </p:nvPr>
        </p:nvSpPr>
        <p:spPr>
          <a:xfrm>
            <a:off x="457200" y="1357298"/>
            <a:ext cx="7467600" cy="4572032"/>
          </a:xfrm>
        </p:spPr>
        <p:txBody>
          <a:bodyPr>
            <a:normAutofit fontScale="92500" lnSpcReduction="10000"/>
          </a:bodyPr>
          <a:lstStyle/>
          <a:p>
            <a:pPr>
              <a:lnSpc>
                <a:spcPct val="150000"/>
              </a:lnSpc>
            </a:pPr>
            <a:r>
              <a:rPr lang="es-ES" sz="2000" dirty="0" smtClean="0"/>
              <a:t>Según lo dispuesto en el articulo 32 de la Ley Orgánica 2/2006, de 3 de mayo, y en el articulo 24 del Real Decreto 1105/2014, de 26 de diciembre</a:t>
            </a:r>
            <a:r>
              <a:rPr lang="es-ES" dirty="0" smtClean="0"/>
              <a:t>. </a:t>
            </a:r>
          </a:p>
          <a:p>
            <a:pPr>
              <a:lnSpc>
                <a:spcPct val="150000"/>
              </a:lnSpc>
            </a:pPr>
            <a:r>
              <a:rPr lang="es-ES" sz="2000" dirty="0" smtClean="0"/>
              <a:t>Al amparo de lo establecido en el articulo 26.1 del citado real decreto, podrán acceder al Bachillerato :</a:t>
            </a:r>
          </a:p>
          <a:p>
            <a:pPr>
              <a:lnSpc>
                <a:spcPct val="150000"/>
              </a:lnSpc>
              <a:buFont typeface="Arial" charset="0"/>
              <a:buChar char="•"/>
            </a:pPr>
            <a:r>
              <a:rPr lang="es-ES" sz="2000" dirty="0" smtClean="0"/>
              <a:t>Estar en posesión del Titulo de Graduado en Educación Secundaria Obligatoria y, además haber superado la evaluación final de ESO por la opción de enseñanzas académicas. </a:t>
            </a:r>
          </a:p>
          <a:p>
            <a:pPr>
              <a:lnSpc>
                <a:spcPct val="110000"/>
              </a:lnSpc>
              <a:buFont typeface="Arial" charset="0"/>
              <a:buChar char="•"/>
            </a:pPr>
            <a:r>
              <a:rPr lang="es-ES" sz="2000" dirty="0" smtClean="0"/>
              <a:t>Estar en posesión del Titulo de Artes Plásticas y Diseño</a:t>
            </a:r>
          </a:p>
          <a:p>
            <a:pPr>
              <a:lnSpc>
                <a:spcPct val="150000"/>
              </a:lnSpc>
              <a:buFont typeface="Arial" charset="0"/>
              <a:buChar char="•"/>
            </a:pPr>
            <a:r>
              <a:rPr lang="es-ES" sz="2000" dirty="0" smtClean="0"/>
              <a:t>Estar en posesión del Titulo de Técnico Deportivo</a:t>
            </a:r>
          </a:p>
        </p:txBody>
      </p:sp>
    </p:spTree>
    <p:extLst>
      <p:ext uri="{BB962C8B-B14F-4D97-AF65-F5344CB8AC3E}">
        <p14:creationId xmlns:p14="http://schemas.microsoft.com/office/powerpoint/2010/main" xmlns="" val="1612710874"/>
      </p:ext>
    </p:extLst>
  </p:cSld>
  <p:clrMapOvr>
    <a:masterClrMapping/>
  </p:clrMapOvr>
  <p:transition>
    <p:checke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extLst/>
          </p:nvPr>
        </p:nvGraphicFramePr>
        <p:xfrm>
          <a:off x="395536" y="428603"/>
          <a:ext cx="7467600" cy="6065750"/>
        </p:xfrm>
        <a:graphic>
          <a:graphicData uri="http://schemas.openxmlformats.org/drawingml/2006/table">
            <a:tbl>
              <a:tblPr firstRow="1" bandRow="1">
                <a:tableStyleId>{ED083AE6-46FA-4A59-8FB0-9F97EB10719F}</a:tableStyleId>
              </a:tblPr>
              <a:tblGrid>
                <a:gridCol w="2170584"/>
                <a:gridCol w="1152128"/>
                <a:gridCol w="3312368"/>
                <a:gridCol w="832520"/>
              </a:tblGrid>
              <a:tr h="785819">
                <a:tc gridSpan="4">
                  <a:txBody>
                    <a:bodyPr/>
                    <a:lstStyle/>
                    <a:p>
                      <a:pPr algn="ctr"/>
                      <a:r>
                        <a:rPr lang="es-ES" dirty="0" smtClean="0"/>
                        <a:t>1º BACHILLERATO</a:t>
                      </a:r>
                    </a:p>
                    <a:p>
                      <a:pPr algn="ctr"/>
                      <a:r>
                        <a:rPr lang="es-ES" sz="1600" dirty="0" smtClean="0">
                          <a:solidFill>
                            <a:srgbClr val="0070C0"/>
                          </a:solidFill>
                        </a:rPr>
                        <a:t>MODALIDAD CIENCIAS</a:t>
                      </a:r>
                      <a:endParaRPr lang="es-ES" sz="1600" dirty="0">
                        <a:solidFill>
                          <a:srgbClr val="0070C0"/>
                        </a:solidFill>
                      </a:endParaRPr>
                    </a:p>
                  </a:txBody>
                  <a:tcPr>
                    <a:solidFill>
                      <a:schemeClr val="accent3">
                        <a:lumMod val="60000"/>
                        <a:lumOff val="4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r>
              <a:tr h="1082660">
                <a:tc>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gridSpan="2">
                  <a:txBody>
                    <a:bodyPr/>
                    <a:lstStyle/>
                    <a:p>
                      <a:r>
                        <a:rPr lang="es-ES" sz="1400" dirty="0" smtClean="0">
                          <a:latin typeface="Arial" pitchFamily="34" charset="0"/>
                          <a:cs typeface="Arial" pitchFamily="34" charset="0"/>
                        </a:rPr>
                        <a:t>Filosofía </a:t>
                      </a:r>
                    </a:p>
                    <a:p>
                      <a:r>
                        <a:rPr lang="es-ES" sz="1400" dirty="0" smtClean="0">
                          <a:latin typeface="Arial" pitchFamily="34" charset="0"/>
                          <a:cs typeface="Arial" pitchFamily="34" charset="0"/>
                        </a:rPr>
                        <a:t>Lengua Castellana I</a:t>
                      </a:r>
                    </a:p>
                    <a:p>
                      <a:r>
                        <a:rPr lang="es-ES" sz="1400" dirty="0" smtClean="0">
                          <a:latin typeface="Arial" pitchFamily="34" charset="0"/>
                          <a:cs typeface="Arial" pitchFamily="34" charset="0"/>
                        </a:rPr>
                        <a:t>Matemáticas I</a:t>
                      </a:r>
                    </a:p>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latin typeface="Arial" pitchFamily="34" charset="0"/>
                          <a:cs typeface="Arial" pitchFamily="34" charset="0"/>
                        </a:rPr>
                        <a:t>Primera</a:t>
                      </a:r>
                      <a:r>
                        <a:rPr lang="es-ES" sz="1400" baseline="0" dirty="0" smtClean="0">
                          <a:latin typeface="Arial" pitchFamily="34" charset="0"/>
                          <a:cs typeface="Arial" pitchFamily="34" charset="0"/>
                        </a:rPr>
                        <a:t>  lengua extranjera I </a:t>
                      </a:r>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es-ES"/>
                    </a:p>
                  </a:txBody>
                  <a:tcPr/>
                </a:tc>
                <a:tc>
                  <a:txBody>
                    <a:bodyPr/>
                    <a:lstStyle/>
                    <a:p>
                      <a:pPr algn="l"/>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812237">
                <a:tc rowSpan="2">
                  <a:txBody>
                    <a:bodyPr/>
                    <a:lstStyle/>
                    <a:p>
                      <a:r>
                        <a:rPr lang="es-ES" sz="2000" dirty="0" smtClean="0">
                          <a:latin typeface="Arial" pitchFamily="34" charset="0"/>
                          <a:cs typeface="Arial" pitchFamily="34" charset="0"/>
                        </a:rPr>
                        <a:t>Troncales</a:t>
                      </a:r>
                      <a:r>
                        <a:rPr lang="es-ES" sz="2000" baseline="0" dirty="0" smtClean="0">
                          <a:latin typeface="Arial" pitchFamily="34" charset="0"/>
                          <a:cs typeface="Arial" pitchFamily="34" charset="0"/>
                        </a:rPr>
                        <a:t> de opción</a:t>
                      </a:r>
                      <a:endParaRPr lang="es-ES" sz="20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c>
                  <a:txBody>
                    <a:bodyPr/>
                    <a:lstStyle/>
                    <a:p>
                      <a:r>
                        <a:rPr lang="es-ES" sz="1400" dirty="0" smtClean="0">
                          <a:latin typeface="Arial" pitchFamily="34" charset="0"/>
                          <a:cs typeface="Arial" pitchFamily="34" charset="0"/>
                        </a:rPr>
                        <a:t>A elegir una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s-ES" sz="1400" dirty="0" smtClean="0">
                          <a:latin typeface="Arial" pitchFamily="34" charset="0"/>
                          <a:cs typeface="Arial" pitchFamily="34" charset="0"/>
                        </a:rPr>
                        <a:t>Biología y geología</a:t>
                      </a:r>
                    </a:p>
                    <a:p>
                      <a:r>
                        <a:rPr lang="es-ES" sz="1400" dirty="0" err="1" smtClean="0">
                          <a:latin typeface="Arial" pitchFamily="34" charset="0"/>
                          <a:cs typeface="Arial" pitchFamily="34" charset="0"/>
                        </a:rPr>
                        <a:t>ó</a:t>
                      </a:r>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Dibujo técnico I </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395755">
                <a:tc vMerge="1">
                  <a:txBody>
                    <a:bodyPr/>
                    <a:lstStyle/>
                    <a:p>
                      <a:endParaRPr lang="es-ES"/>
                    </a:p>
                  </a:txBody>
                  <a:tcPr/>
                </a:tc>
                <a:tc gridSpan="2">
                  <a:txBody>
                    <a:bodyPr/>
                    <a:lstStyle/>
                    <a:p>
                      <a:r>
                        <a:rPr lang="es-ES" sz="1400" dirty="0" smtClean="0">
                          <a:latin typeface="Arial" pitchFamily="34" charset="0"/>
                          <a:cs typeface="Arial" pitchFamily="34" charset="0"/>
                        </a:rPr>
                        <a:t>Física y Química</a:t>
                      </a:r>
                      <a:endParaRPr lang="es-ES" sz="1400" dirty="0">
                        <a:latin typeface="Arial" pitchFamily="34" charset="0"/>
                        <a:cs typeface="Arial" pitchFamily="34" charset="0"/>
                      </a:endParaRPr>
                    </a:p>
                  </a:txBody>
                  <a:tcPr/>
                </a:tc>
                <a:tc hMerge="1">
                  <a:txBody>
                    <a:bodyPr/>
                    <a:lstStyle/>
                    <a:p>
                      <a:endParaRPr lang="es-ES"/>
                    </a:p>
                  </a:txBody>
                  <a:tcPr/>
                </a:tc>
                <a:tc>
                  <a:txBody>
                    <a:bodyPr/>
                    <a:lstStyle/>
                    <a:p>
                      <a:r>
                        <a:rPr lang="es-ES" sz="1400" dirty="0" smtClean="0">
                          <a:latin typeface="Arial" pitchFamily="34" charset="0"/>
                          <a:cs typeface="Arial" pitchFamily="34" charset="0"/>
                        </a:rPr>
                        <a:t> 4 h</a:t>
                      </a:r>
                      <a:endParaRPr lang="es-ES" sz="1400" dirty="0">
                        <a:latin typeface="Arial" pitchFamily="34" charset="0"/>
                        <a:cs typeface="Arial" pitchFamily="34" charset="0"/>
                      </a:endParaRPr>
                    </a:p>
                  </a:txBody>
                  <a:tcPr/>
                </a:tc>
              </a:tr>
              <a:tr h="422612">
                <a:tc rowSpan="2">
                  <a:txBody>
                    <a:bodyPr/>
                    <a:lstStyle/>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gridSpan="2">
                  <a:txBody>
                    <a:bodyPr/>
                    <a:lstStyle/>
                    <a:p>
                      <a:r>
                        <a:rPr lang="es-ES" sz="1400" dirty="0" smtClean="0">
                          <a:latin typeface="Arial" pitchFamily="34" charset="0"/>
                          <a:cs typeface="Arial" pitchFamily="34" charset="0"/>
                        </a:rPr>
                        <a:t>Educación física</a:t>
                      </a:r>
                      <a:endParaRPr lang="es-ES" sz="1400" dirty="0">
                        <a:latin typeface="Arial" pitchFamily="34" charset="0"/>
                        <a:cs typeface="Arial" pitchFamily="34" charset="0"/>
                      </a:endParaRPr>
                    </a:p>
                  </a:txBody>
                  <a:tcPr/>
                </a:tc>
                <a:tc hMerge="1">
                  <a:txBody>
                    <a:bodyPr/>
                    <a:lstStyle/>
                    <a:p>
                      <a:endParaRPr lang="es-ES"/>
                    </a:p>
                  </a:txBody>
                  <a:tcPr/>
                </a:tc>
                <a:tc>
                  <a:txBody>
                    <a:bodyPr/>
                    <a:lstStyle/>
                    <a:p>
                      <a:r>
                        <a:rPr lang="es-ES" sz="1400" dirty="0" smtClean="0">
                          <a:latin typeface="Arial" pitchFamily="34" charset="0"/>
                          <a:cs typeface="Arial" pitchFamily="34" charset="0"/>
                        </a:rPr>
                        <a:t>2h</a:t>
                      </a:r>
                      <a:endParaRPr lang="es-ES" sz="1400" dirty="0">
                        <a:latin typeface="Arial" pitchFamily="34" charset="0"/>
                        <a:cs typeface="Arial" pitchFamily="34" charset="0"/>
                      </a:endParaRPr>
                    </a:p>
                  </a:txBody>
                  <a:tcPr/>
                </a:tc>
              </a:tr>
              <a:tr h="2566667">
                <a:tc vMerge="1">
                  <a:txBody>
                    <a:bodyPr/>
                    <a:lstStyle/>
                    <a:p>
                      <a:endParaRPr lang="es-ES" dirty="0"/>
                    </a:p>
                  </a:txBody>
                  <a:tcPr/>
                </a:tc>
                <a:tc>
                  <a:txBody>
                    <a:bodyPr/>
                    <a:lstStyle/>
                    <a:p>
                      <a:r>
                        <a:rPr lang="es-ES" sz="1400" dirty="0" smtClean="0">
                          <a:latin typeface="Arial" pitchFamily="34" charset="0"/>
                          <a:cs typeface="Arial" pitchFamily="34" charset="0"/>
                        </a:rPr>
                        <a:t>A elegir dos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Anatomía aplicada </a:t>
                      </a:r>
                      <a:endParaRPr lang="es-ES" sz="1400" dirty="0">
                        <a:latin typeface="Arial" pitchFamily="34" charset="0"/>
                        <a:cs typeface="Arial" pitchFamily="34" charset="0"/>
                      </a:endParaRPr>
                    </a:p>
                    <a:p>
                      <a:r>
                        <a:rPr lang="es-ES" sz="1400" dirty="0" smtClean="0">
                          <a:latin typeface="Arial" pitchFamily="34" charset="0"/>
                          <a:cs typeface="Arial" pitchFamily="34" charset="0"/>
                        </a:rPr>
                        <a:t>Dibujo técnico</a:t>
                      </a:r>
                      <a:r>
                        <a:rPr lang="es-ES" sz="1400" baseline="0" dirty="0" smtClean="0">
                          <a:latin typeface="Arial" pitchFamily="34" charset="0"/>
                          <a:cs typeface="Arial" pitchFamily="34" charset="0"/>
                        </a:rPr>
                        <a:t> I</a:t>
                      </a:r>
                    </a:p>
                    <a:p>
                      <a:r>
                        <a:rPr lang="es-ES" sz="1400" baseline="0" dirty="0" smtClean="0">
                          <a:latin typeface="Arial" pitchFamily="34" charset="0"/>
                          <a:cs typeface="Arial" pitchFamily="34" charset="0"/>
                        </a:rPr>
                        <a:t>Cultura Audiovisual I</a:t>
                      </a:r>
                    </a:p>
                    <a:p>
                      <a:r>
                        <a:rPr lang="es-ES" sz="1400" baseline="0" dirty="0" smtClean="0">
                          <a:latin typeface="Arial" pitchFamily="34" charset="0"/>
                          <a:cs typeface="Arial" pitchFamily="34" charset="0"/>
                        </a:rPr>
                        <a:t>Lenguaje y práctica Musical</a:t>
                      </a:r>
                    </a:p>
                    <a:p>
                      <a:r>
                        <a:rPr lang="es-ES" sz="1400" baseline="0" dirty="0" smtClean="0">
                          <a:latin typeface="Arial" pitchFamily="34" charset="0"/>
                          <a:cs typeface="Arial" pitchFamily="34" charset="0"/>
                        </a:rPr>
                        <a:t>Religión </a:t>
                      </a:r>
                    </a:p>
                    <a:p>
                      <a:r>
                        <a:rPr lang="es-ES" sz="1400" baseline="0" dirty="0" smtClean="0">
                          <a:latin typeface="Arial" pitchFamily="34" charset="0"/>
                          <a:cs typeface="Arial" pitchFamily="34" charset="0"/>
                        </a:rPr>
                        <a:t>Segunda Lengua extranjera I</a:t>
                      </a:r>
                    </a:p>
                    <a:p>
                      <a:r>
                        <a:rPr lang="es-ES" sz="1400" baseline="0" dirty="0" smtClean="0">
                          <a:latin typeface="Arial" pitchFamily="34" charset="0"/>
                          <a:cs typeface="Arial" pitchFamily="34" charset="0"/>
                        </a:rPr>
                        <a:t>Tecnología industrial I</a:t>
                      </a:r>
                    </a:p>
                    <a:p>
                      <a:r>
                        <a:rPr lang="es-ES" sz="1400" baseline="0" dirty="0" smtClean="0">
                          <a:latin typeface="Arial" pitchFamily="34" charset="0"/>
                          <a:cs typeface="Arial" pitchFamily="34" charset="0"/>
                        </a:rPr>
                        <a:t>TIC 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1023263176"/>
      </p:ext>
    </p:extLst>
  </p:cSld>
  <p:clrMapOvr>
    <a:masterClrMapping/>
  </p:clrMapOvr>
  <p:transition>
    <p:checke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extLst/>
          </p:nvPr>
        </p:nvGraphicFramePr>
        <p:xfrm>
          <a:off x="395536" y="285726"/>
          <a:ext cx="7992888" cy="5850138"/>
        </p:xfrm>
        <a:graphic>
          <a:graphicData uri="http://schemas.openxmlformats.org/drawingml/2006/table">
            <a:tbl>
              <a:tblPr firstRow="1" bandRow="1">
                <a:tableStyleId>{ED083AE6-46FA-4A59-8FB0-9F97EB10719F}</a:tableStyleId>
              </a:tblPr>
              <a:tblGrid>
                <a:gridCol w="2323268"/>
                <a:gridCol w="1233171"/>
                <a:gridCol w="1067954"/>
                <a:gridCol w="2477414"/>
                <a:gridCol w="891081"/>
              </a:tblGrid>
              <a:tr h="858868">
                <a:tc gridSpan="5">
                  <a:txBody>
                    <a:bodyPr/>
                    <a:lstStyle/>
                    <a:p>
                      <a:pPr algn="ctr"/>
                      <a:r>
                        <a:rPr lang="es-ES" dirty="0" smtClean="0"/>
                        <a:t>1º BACHILLERATO</a:t>
                      </a:r>
                    </a:p>
                    <a:p>
                      <a:pPr algn="ctr"/>
                      <a:r>
                        <a:rPr lang="es-ES" sz="1600" dirty="0" smtClean="0">
                          <a:solidFill>
                            <a:srgbClr val="0070C0"/>
                          </a:solidFill>
                        </a:rPr>
                        <a:t>MODALIDAD HUMANIDADES Y</a:t>
                      </a:r>
                      <a:r>
                        <a:rPr lang="es-ES" sz="1600" baseline="0" dirty="0" smtClean="0">
                          <a:solidFill>
                            <a:srgbClr val="0070C0"/>
                          </a:solidFill>
                        </a:rPr>
                        <a:t> </a:t>
                      </a:r>
                      <a:r>
                        <a:rPr lang="es-ES" sz="1600" dirty="0" smtClean="0">
                          <a:solidFill>
                            <a:srgbClr val="0070C0"/>
                          </a:solidFill>
                        </a:rPr>
                        <a:t>CIENCIAS SOCIALES</a:t>
                      </a:r>
                      <a:endParaRPr lang="es-ES" sz="1600" dirty="0">
                        <a:solidFill>
                          <a:srgbClr val="0070C0"/>
                        </a:solidFill>
                      </a:endParaRPr>
                    </a:p>
                  </a:txBody>
                  <a:tcPr>
                    <a:solidFill>
                      <a:schemeClr val="accent3">
                        <a:lumMod val="60000"/>
                        <a:lumOff val="4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265911">
                <a:tc>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gridSpan="3">
                  <a:txBody>
                    <a:bodyPr/>
                    <a:lstStyle/>
                    <a:p>
                      <a:r>
                        <a:rPr lang="es-ES" sz="1400" dirty="0" smtClean="0">
                          <a:latin typeface="Arial" pitchFamily="34" charset="0"/>
                          <a:cs typeface="Arial" pitchFamily="34" charset="0"/>
                        </a:rPr>
                        <a:t>Filosofía </a:t>
                      </a:r>
                    </a:p>
                    <a:p>
                      <a:r>
                        <a:rPr lang="es-ES" sz="1400" dirty="0" smtClean="0">
                          <a:latin typeface="Arial" pitchFamily="34" charset="0"/>
                          <a:cs typeface="Arial" pitchFamily="34" charset="0"/>
                        </a:rPr>
                        <a:t>Lengua Castellana </a:t>
                      </a:r>
                      <a:r>
                        <a:rPr lang="es-ES" sz="1400" baseline="0" dirty="0" smtClean="0">
                          <a:latin typeface="Arial" pitchFamily="34" charset="0"/>
                          <a:cs typeface="Arial" pitchFamily="34" charset="0"/>
                        </a:rPr>
                        <a:t> y Literatura</a:t>
                      </a:r>
                    </a:p>
                    <a:p>
                      <a:r>
                        <a:rPr lang="es-ES" sz="1400" baseline="0" dirty="0" smtClean="0">
                          <a:latin typeface="Arial" pitchFamily="34" charset="0"/>
                          <a:cs typeface="Arial" pitchFamily="34" charset="0"/>
                        </a:rPr>
                        <a:t>Latín I o </a:t>
                      </a:r>
                    </a:p>
                    <a:p>
                      <a:r>
                        <a:rPr lang="es-ES" sz="1400" baseline="0" dirty="0" smtClean="0">
                          <a:latin typeface="Arial" pitchFamily="34" charset="0"/>
                          <a:cs typeface="Arial" pitchFamily="34" charset="0"/>
                        </a:rPr>
                        <a:t>Matemáticas aplicadas a las CCCSSI</a:t>
                      </a:r>
                      <a:endParaRPr lang="es-ES" sz="14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latin typeface="Arial" pitchFamily="34" charset="0"/>
                          <a:cs typeface="Arial" pitchFamily="34" charset="0"/>
                        </a:rPr>
                        <a:t>Primera</a:t>
                      </a:r>
                      <a:r>
                        <a:rPr lang="es-ES" sz="1400" baseline="0" dirty="0" smtClean="0">
                          <a:latin typeface="Arial" pitchFamily="34" charset="0"/>
                          <a:cs typeface="Arial" pitchFamily="34" charset="0"/>
                        </a:rPr>
                        <a:t>  lengua extranjera I </a:t>
                      </a:r>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l"/>
                      <a:endParaRPr lang="es-ES" sz="1400" dirty="0" smtClean="0">
                        <a:latin typeface="Arial" pitchFamily="34" charset="0"/>
                        <a:cs typeface="Arial" pitchFamily="34" charset="0"/>
                      </a:endParaRPr>
                    </a:p>
                    <a:p>
                      <a:pPr algn="l"/>
                      <a:endParaRPr lang="es-ES" sz="1400" dirty="0" smtClean="0">
                        <a:latin typeface="Arial" pitchFamily="34" charset="0"/>
                        <a:cs typeface="Arial" pitchFamily="34" charset="0"/>
                      </a:endParaRPr>
                    </a:p>
                    <a:p>
                      <a:pPr algn="l"/>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r>
              <a:tr h="333135">
                <a:tc rowSpan="4">
                  <a:txBody>
                    <a:bodyPr/>
                    <a:lstStyle/>
                    <a:p>
                      <a:r>
                        <a:rPr lang="es-ES" sz="2000" dirty="0" smtClean="0">
                          <a:latin typeface="Arial" pitchFamily="34" charset="0"/>
                          <a:cs typeface="Arial" pitchFamily="34" charset="0"/>
                        </a:rPr>
                        <a:t>Troncales de opción</a:t>
                      </a:r>
                      <a:endParaRPr lang="es-ES" sz="20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c gridSpan="3">
                  <a:txBody>
                    <a:bodyPr/>
                    <a:lstStyle/>
                    <a:p>
                      <a:pPr algn="ctr"/>
                      <a:r>
                        <a:rPr lang="es-ES" sz="1400" dirty="0" smtClean="0">
                          <a:latin typeface="Arial" pitchFamily="34" charset="0"/>
                          <a:cs typeface="Arial" pitchFamily="34" charset="0"/>
                        </a:rPr>
                        <a:t>ELEGIR</a:t>
                      </a:r>
                      <a:r>
                        <a:rPr lang="es-ES" sz="1400" baseline="0" dirty="0" smtClean="0">
                          <a:latin typeface="Arial" pitchFamily="34" charset="0"/>
                          <a:cs typeface="Arial" pitchFamily="34" charset="0"/>
                        </a:rPr>
                        <a:t> UNA OPCÍÓN</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l"/>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3135">
                <a:tc vMerge="1">
                  <a:txBody>
                    <a:bodyPr/>
                    <a:lstStyle/>
                    <a:p>
                      <a:endParaRPr lang="es-ES"/>
                    </a:p>
                  </a:txBody>
                  <a:tcPr/>
                </a:tc>
                <a:tc gridSpan="2">
                  <a:txBody>
                    <a:bodyPr/>
                    <a:lstStyle/>
                    <a:p>
                      <a:pPr algn="ctr"/>
                      <a:r>
                        <a:rPr lang="es-ES" sz="1400" dirty="0" smtClean="0">
                          <a:latin typeface="Arial" pitchFamily="34" charset="0"/>
                          <a:cs typeface="Arial" pitchFamily="34" charset="0"/>
                        </a:rPr>
                        <a:t>HUMANIDADES</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s-ES"/>
                    </a:p>
                  </a:txBody>
                  <a:tcPr/>
                </a:tc>
                <a:tc>
                  <a:txBody>
                    <a:bodyPr/>
                    <a:lstStyle/>
                    <a:p>
                      <a:pPr algn="ctr"/>
                      <a:r>
                        <a:rPr lang="es-ES" sz="1400" dirty="0" smtClean="0">
                          <a:latin typeface="Arial" pitchFamily="34" charset="0"/>
                          <a:cs typeface="Arial" pitchFamily="34" charset="0"/>
                        </a:rPr>
                        <a:t>CCSS</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r>
              <a:tr h="423663">
                <a:tc vMerge="1">
                  <a:txBody>
                    <a:bodyPr/>
                    <a:lstStyle/>
                    <a:p>
                      <a:endParaRPr lang="es-ES" dirty="0"/>
                    </a:p>
                  </a:txBody>
                  <a:tcPr/>
                </a:tc>
                <a:tc gridSpan="2">
                  <a:txBody>
                    <a:bodyPr/>
                    <a:lstStyle/>
                    <a:p>
                      <a:r>
                        <a:rPr lang="es-ES" sz="1400" dirty="0" smtClean="0">
                          <a:latin typeface="Arial" pitchFamily="34" charset="0"/>
                          <a:cs typeface="Arial" pitchFamily="34" charset="0"/>
                        </a:rPr>
                        <a:t>Griego I </a:t>
                      </a:r>
                    </a:p>
                  </a:txBody>
                  <a:tcPr>
                    <a:lnR w="12700" cap="flat" cmpd="sng" algn="ctr">
                      <a:solidFill>
                        <a:schemeClr val="tx1"/>
                      </a:solidFill>
                      <a:prstDash val="solid"/>
                      <a:round/>
                      <a:headEnd type="none" w="med" len="med"/>
                      <a:tailEnd type="none" w="med" len="med"/>
                    </a:lnR>
                  </a:tcPr>
                </a:tc>
                <a:tc hMerge="1">
                  <a:txBody>
                    <a:bodyPr/>
                    <a:lstStyle/>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endParaRPr lang="es-ES" sz="1400" baseline="0" dirty="0" smtClean="0">
                        <a:latin typeface="Arial" pitchFamily="34" charset="0"/>
                        <a:cs typeface="Arial" pitchFamily="34" charset="0"/>
                      </a:endParaRPr>
                    </a:p>
                    <a:p>
                      <a:r>
                        <a:rPr lang="es-ES" sz="1400" baseline="0" dirty="0" smtClean="0">
                          <a:latin typeface="Arial" pitchFamily="34" charset="0"/>
                          <a:cs typeface="Arial" pitchFamily="34" charset="0"/>
                        </a:rPr>
                        <a:t>Economía</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333135">
                <a:tc vMerge="1">
                  <a:txBody>
                    <a:bodyPr/>
                    <a:lstStyle/>
                    <a:p>
                      <a:endParaRPr lang="es-ES"/>
                    </a:p>
                  </a:txBody>
                  <a:tcPr/>
                </a:tc>
                <a:tc gridSpan="3">
                  <a:txBody>
                    <a:bodyPr/>
                    <a:lstStyle/>
                    <a:p>
                      <a:r>
                        <a:rPr lang="es-ES" sz="1400" dirty="0" smtClean="0">
                          <a:latin typeface="Arial" pitchFamily="34" charset="0"/>
                          <a:cs typeface="Arial" pitchFamily="34" charset="0"/>
                        </a:rPr>
                        <a:t>Historia del Mundo Contemporáneo</a:t>
                      </a:r>
                      <a:endParaRPr lang="es-ES" sz="1400" dirty="0">
                        <a:latin typeface="Arial" pitchFamily="34" charset="0"/>
                        <a:cs typeface="Arial" pitchFamily="34" charset="0"/>
                      </a:endParaRPr>
                    </a:p>
                  </a:txBody>
                  <a:tcPr/>
                </a:tc>
                <a:tc hMerge="1">
                  <a:txBody>
                    <a:bodyPr/>
                    <a:lstStyle/>
                    <a:p>
                      <a:endParaRPr lang="es-ES"/>
                    </a:p>
                  </a:txBody>
                  <a:tcPr/>
                </a:tc>
                <a:tc hMerge="1">
                  <a:txBody>
                    <a:bodyPr/>
                    <a:lstStyle/>
                    <a:p>
                      <a:endParaRPr lang="es-ES"/>
                    </a:p>
                  </a:txBody>
                  <a:tcPr/>
                </a:tc>
                <a:tc>
                  <a:txBody>
                    <a:bodyPr/>
                    <a:lstStyle/>
                    <a:p>
                      <a:r>
                        <a:rPr lang="es-ES" sz="1400" dirty="0" smtClean="0">
                          <a:latin typeface="Arial" pitchFamily="34" charset="0"/>
                          <a:cs typeface="Arial" pitchFamily="34" charset="0"/>
                        </a:rPr>
                        <a:t> 4 h</a:t>
                      </a:r>
                      <a:endParaRPr lang="es-ES" sz="1400" dirty="0">
                        <a:latin typeface="Arial" pitchFamily="34" charset="0"/>
                        <a:cs typeface="Arial" pitchFamily="34" charset="0"/>
                      </a:endParaRPr>
                    </a:p>
                  </a:txBody>
                  <a:tcPr/>
                </a:tc>
              </a:tr>
              <a:tr h="333135">
                <a:tc rowSpan="2">
                  <a:txBody>
                    <a:bodyPr/>
                    <a:lstStyle/>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gridSpan="3">
                  <a:txBody>
                    <a:bodyPr/>
                    <a:lstStyle/>
                    <a:p>
                      <a:r>
                        <a:rPr lang="es-ES" sz="1400" dirty="0" smtClean="0">
                          <a:latin typeface="Arial" pitchFamily="34" charset="0"/>
                          <a:cs typeface="Arial" pitchFamily="34" charset="0"/>
                        </a:rPr>
                        <a:t>Educación física</a:t>
                      </a:r>
                      <a:endParaRPr lang="es-ES" sz="1400" dirty="0">
                        <a:latin typeface="Arial" pitchFamily="34" charset="0"/>
                        <a:cs typeface="Arial" pitchFamily="34" charset="0"/>
                      </a:endParaRPr>
                    </a:p>
                  </a:txBody>
                  <a:tcPr/>
                </a:tc>
                <a:tc hMerge="1">
                  <a:txBody>
                    <a:bodyPr/>
                    <a:lstStyle/>
                    <a:p>
                      <a:endParaRPr lang="es-ES"/>
                    </a:p>
                  </a:txBody>
                  <a:tcPr/>
                </a:tc>
                <a:tc hMerge="1">
                  <a:txBody>
                    <a:bodyPr/>
                    <a:lstStyle/>
                    <a:p>
                      <a:endParaRPr lang="es-ES"/>
                    </a:p>
                  </a:txBody>
                  <a:tcPr/>
                </a:tc>
                <a:tc>
                  <a:txBody>
                    <a:bodyPr/>
                    <a:lstStyle/>
                    <a:p>
                      <a:r>
                        <a:rPr lang="es-ES" sz="1400" dirty="0" smtClean="0">
                          <a:latin typeface="Arial" pitchFamily="34" charset="0"/>
                          <a:cs typeface="Arial" pitchFamily="34" charset="0"/>
                        </a:rPr>
                        <a:t>2h</a:t>
                      </a:r>
                      <a:endParaRPr lang="es-ES" sz="1400" dirty="0">
                        <a:latin typeface="Arial" pitchFamily="34" charset="0"/>
                        <a:cs typeface="Arial" pitchFamily="34" charset="0"/>
                      </a:endParaRPr>
                    </a:p>
                  </a:txBody>
                  <a:tcPr/>
                </a:tc>
              </a:tr>
              <a:tr h="1874659">
                <a:tc vMerge="1">
                  <a:txBody>
                    <a:bodyPr/>
                    <a:lstStyle/>
                    <a:p>
                      <a:endParaRPr lang="es-ES" dirty="0"/>
                    </a:p>
                  </a:txBody>
                  <a:tcPr/>
                </a:tc>
                <a:tc>
                  <a:txBody>
                    <a:bodyPr/>
                    <a:lstStyle/>
                    <a:p>
                      <a:r>
                        <a:rPr lang="es-ES" sz="1400" dirty="0" smtClean="0">
                          <a:latin typeface="Arial" pitchFamily="34" charset="0"/>
                          <a:cs typeface="Arial" pitchFamily="34" charset="0"/>
                        </a:rPr>
                        <a:t>A elegir dos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gridSpan="2">
                  <a:txBody>
                    <a:bodyPr/>
                    <a:lstStyle/>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Cultura</a:t>
                      </a:r>
                      <a:r>
                        <a:rPr lang="es-ES" sz="1400" baseline="0" dirty="0" smtClean="0">
                          <a:latin typeface="Arial" pitchFamily="34" charset="0"/>
                          <a:cs typeface="Arial" pitchFamily="34" charset="0"/>
                        </a:rPr>
                        <a:t> científica</a:t>
                      </a:r>
                    </a:p>
                    <a:p>
                      <a:r>
                        <a:rPr lang="es-ES" sz="1400" baseline="0" dirty="0" smtClean="0">
                          <a:latin typeface="Arial" pitchFamily="34" charset="0"/>
                          <a:cs typeface="Arial" pitchFamily="34" charset="0"/>
                        </a:rPr>
                        <a:t>Cultura Audiovisual I</a:t>
                      </a:r>
                    </a:p>
                    <a:p>
                      <a:r>
                        <a:rPr lang="es-ES" sz="1400" baseline="0" dirty="0" smtClean="0">
                          <a:latin typeface="Arial" pitchFamily="34" charset="0"/>
                          <a:cs typeface="Arial" pitchFamily="34" charset="0"/>
                        </a:rPr>
                        <a:t>Lenguaje y practica musical</a:t>
                      </a:r>
                      <a:r>
                        <a:rPr lang="es-ES" sz="1400" dirty="0" smtClean="0">
                          <a:latin typeface="Arial" pitchFamily="34" charset="0"/>
                          <a:cs typeface="Arial" pitchFamily="34" charset="0"/>
                        </a:rPr>
                        <a:t> </a:t>
                      </a:r>
                    </a:p>
                    <a:p>
                      <a:r>
                        <a:rPr lang="es-ES" sz="1400" baseline="0" dirty="0" smtClean="0">
                          <a:latin typeface="Arial" pitchFamily="34" charset="0"/>
                          <a:cs typeface="Arial" pitchFamily="34" charset="0"/>
                        </a:rPr>
                        <a:t>Religión </a:t>
                      </a:r>
                    </a:p>
                    <a:p>
                      <a:r>
                        <a:rPr lang="es-ES" sz="1400" baseline="0" dirty="0" smtClean="0">
                          <a:latin typeface="Arial" pitchFamily="34" charset="0"/>
                          <a:cs typeface="Arial" pitchFamily="34" charset="0"/>
                        </a:rPr>
                        <a:t>Segunda Lengua extranjera I</a:t>
                      </a:r>
                    </a:p>
                    <a:p>
                      <a:r>
                        <a:rPr lang="es-ES" sz="1400" baseline="0" dirty="0" smtClean="0">
                          <a:latin typeface="Arial" pitchFamily="34" charset="0"/>
                          <a:cs typeface="Arial" pitchFamily="34" charset="0"/>
                        </a:rPr>
                        <a:t>TIC 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hMerge="1">
                  <a:txBody>
                    <a:bodyPr/>
                    <a:lstStyle/>
                    <a:p>
                      <a:endParaRPr lang="es-ES"/>
                    </a:p>
                  </a:txBody>
                  <a:tcPr/>
                </a:tc>
                <a:tc>
                  <a:txBody>
                    <a:bodyPr/>
                    <a:lstStyle/>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3589860656"/>
      </p:ext>
    </p:extLst>
  </p:cSld>
  <p:clrMapOvr>
    <a:masterClrMapping/>
  </p:clrMapOvr>
  <p:transition>
    <p:checke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1"/>
            <p:extLst/>
          </p:nvPr>
        </p:nvGraphicFramePr>
        <p:xfrm>
          <a:off x="428596" y="476673"/>
          <a:ext cx="8072494" cy="5957232"/>
        </p:xfrm>
        <a:graphic>
          <a:graphicData uri="http://schemas.openxmlformats.org/drawingml/2006/table">
            <a:tbl>
              <a:tblPr firstRow="1" bandRow="1">
                <a:tableStyleId>{ED083AE6-46FA-4A59-8FB0-9F97EB10719F}</a:tableStyleId>
              </a:tblPr>
              <a:tblGrid>
                <a:gridCol w="2325642"/>
                <a:gridCol w="1097682"/>
                <a:gridCol w="648072"/>
                <a:gridCol w="3037669"/>
                <a:gridCol w="963429"/>
              </a:tblGrid>
              <a:tr h="1082636">
                <a:tc gridSpan="5">
                  <a:txBody>
                    <a:bodyPr/>
                    <a:lstStyle/>
                    <a:p>
                      <a:pPr algn="ctr"/>
                      <a:r>
                        <a:rPr lang="es-ES" dirty="0" smtClean="0"/>
                        <a:t>1º BACHILLERATO</a:t>
                      </a:r>
                    </a:p>
                    <a:p>
                      <a:pPr algn="ctr"/>
                      <a:r>
                        <a:rPr lang="es-ES" sz="1600" dirty="0" smtClean="0">
                          <a:solidFill>
                            <a:srgbClr val="0070C0"/>
                          </a:solidFill>
                        </a:rPr>
                        <a:t>MODALIDAD ARTES</a:t>
                      </a:r>
                      <a:endParaRPr lang="es-ES" sz="1600" dirty="0">
                        <a:solidFill>
                          <a:srgbClr val="0070C0"/>
                        </a:solidFill>
                      </a:endParaRPr>
                    </a:p>
                  </a:txBody>
                  <a:tcPr>
                    <a:solidFill>
                      <a:schemeClr val="accent3">
                        <a:lumMod val="40000"/>
                        <a:lumOff val="6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996142">
                <a:tc>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gridSpan="3">
                  <a:txBody>
                    <a:bodyPr/>
                    <a:lstStyle/>
                    <a:p>
                      <a:r>
                        <a:rPr lang="es-ES" sz="1400" dirty="0" smtClean="0">
                          <a:latin typeface="Arial" pitchFamily="34" charset="0"/>
                          <a:cs typeface="Arial" pitchFamily="34" charset="0"/>
                        </a:rPr>
                        <a:t>Filosofía </a:t>
                      </a:r>
                    </a:p>
                    <a:p>
                      <a:r>
                        <a:rPr lang="es-ES" sz="1400" dirty="0" smtClean="0">
                          <a:latin typeface="Arial" pitchFamily="34" charset="0"/>
                          <a:cs typeface="Arial" pitchFamily="34" charset="0"/>
                        </a:rPr>
                        <a:t>Lengua Castellana y</a:t>
                      </a:r>
                      <a:r>
                        <a:rPr lang="es-ES" sz="1400" baseline="0" dirty="0" smtClean="0">
                          <a:latin typeface="Arial" pitchFamily="34" charset="0"/>
                          <a:cs typeface="Arial" pitchFamily="34" charset="0"/>
                        </a:rPr>
                        <a:t> literatura </a:t>
                      </a:r>
                      <a:r>
                        <a:rPr lang="es-ES" sz="1400" dirty="0" smtClean="0">
                          <a:latin typeface="Arial" pitchFamily="34" charset="0"/>
                          <a:cs typeface="Arial" pitchFamily="34" charset="0"/>
                        </a:rPr>
                        <a:t>I</a:t>
                      </a:r>
                    </a:p>
                    <a:p>
                      <a:r>
                        <a:rPr lang="es-ES" sz="1400" dirty="0" smtClean="0">
                          <a:latin typeface="Arial" pitchFamily="34" charset="0"/>
                          <a:cs typeface="Arial" pitchFamily="34" charset="0"/>
                        </a:rPr>
                        <a:t>Fundamentos del arte I-----------------------------------</a:t>
                      </a:r>
                    </a:p>
                    <a:p>
                      <a:r>
                        <a:rPr lang="es-ES" sz="1400" dirty="0" smtClean="0">
                          <a:latin typeface="Arial" pitchFamily="34" charset="0"/>
                          <a:cs typeface="Arial" pitchFamily="34" charset="0"/>
                        </a:rPr>
                        <a:t>Primera Lengua Extranjera</a:t>
                      </a:r>
                      <a:r>
                        <a:rPr lang="es-ES" sz="1400" baseline="0" dirty="0" smtClean="0">
                          <a:latin typeface="Arial" pitchFamily="34" charset="0"/>
                          <a:cs typeface="Arial" pitchFamily="34" charset="0"/>
                        </a:rPr>
                        <a:t> I</a:t>
                      </a:r>
                      <a:endParaRPr lang="es-ES" sz="1400" dirty="0" smtClean="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a:txBody>
                    <a:bodyPr/>
                    <a:lstStyle/>
                    <a:p>
                      <a:pPr algn="l"/>
                      <a:r>
                        <a:rPr lang="es-ES" sz="1400" dirty="0" smtClean="0">
                          <a:latin typeface="Arial" pitchFamily="34" charset="0"/>
                          <a:cs typeface="Arial" pitchFamily="34" charset="0"/>
                        </a:rPr>
                        <a:t>4 h</a:t>
                      </a:r>
                    </a:p>
                    <a:p>
                      <a:pPr algn="l"/>
                      <a:r>
                        <a:rPr lang="es-ES" sz="1400" dirty="0" smtClean="0">
                          <a:latin typeface="Arial" pitchFamily="34" charset="0"/>
                          <a:cs typeface="Arial" pitchFamily="34" charset="0"/>
                        </a:rPr>
                        <a:t>4h</a:t>
                      </a:r>
                    </a:p>
                    <a:p>
                      <a:pPr algn="l"/>
                      <a:r>
                        <a:rPr lang="es-ES" sz="1400" dirty="0" smtClean="0">
                          <a:latin typeface="Arial" pitchFamily="34" charset="0"/>
                          <a:cs typeface="Arial" pitchFamily="34" charset="0"/>
                        </a:rPr>
                        <a:t>3h</a:t>
                      </a:r>
                    </a:p>
                    <a:p>
                      <a:pPr algn="l"/>
                      <a:r>
                        <a:rPr lang="es-ES" sz="1400" dirty="0" smtClean="0">
                          <a:latin typeface="Arial" pitchFamily="34" charset="0"/>
                          <a:cs typeface="Arial" pitchFamily="34" charset="0"/>
                        </a:rPr>
                        <a:t>4h</a:t>
                      </a:r>
                      <a:endParaRPr lang="es-ES" sz="1400" dirty="0">
                        <a:latin typeface="Arial" pitchFamily="34" charset="0"/>
                        <a:cs typeface="Arial" pitchFamily="34" charset="0"/>
                      </a:endParaRPr>
                    </a:p>
                  </a:txBody>
                  <a:tcPr/>
                </a:tc>
              </a:tr>
              <a:tr h="771206">
                <a:tc rowSpan="2">
                  <a:txBody>
                    <a:bodyPr/>
                    <a:lstStyle/>
                    <a:p>
                      <a:r>
                        <a:rPr lang="es-ES" sz="2000" dirty="0" smtClean="0">
                          <a:latin typeface="Arial" pitchFamily="34" charset="0"/>
                          <a:cs typeface="Arial" pitchFamily="34" charset="0"/>
                        </a:rPr>
                        <a:t>Troncales de opción</a:t>
                      </a:r>
                      <a:endParaRPr lang="es-ES" sz="20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c gridSpan="2">
                  <a:txBody>
                    <a:bodyPr/>
                    <a:lstStyle/>
                    <a:p>
                      <a:r>
                        <a:rPr lang="es-ES" sz="1400" smtClean="0">
                          <a:latin typeface="Arial" pitchFamily="34" charset="0"/>
                          <a:cs typeface="Arial" pitchFamily="34" charset="0"/>
                        </a:rPr>
                        <a:t>A elegir una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s-ES" sz="1400" dirty="0" smtClean="0">
                          <a:latin typeface="Arial" pitchFamily="34" charset="0"/>
                          <a:cs typeface="Arial" pitchFamily="34" charset="0"/>
                        </a:rPr>
                        <a:t>Hª del mundo contemporáneo</a:t>
                      </a:r>
                    </a:p>
                    <a:p>
                      <a:r>
                        <a:rPr lang="es-ES" sz="1400" dirty="0" smtClean="0">
                          <a:latin typeface="Arial" pitchFamily="34" charset="0"/>
                          <a:cs typeface="Arial" pitchFamily="34" charset="0"/>
                        </a:rPr>
                        <a:t>Literatura Universal</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4h</a:t>
                      </a:r>
                      <a:endParaRPr lang="es-ES" sz="1400" dirty="0">
                        <a:latin typeface="Arial" pitchFamily="34" charset="0"/>
                        <a:cs typeface="Arial" pitchFamily="34" charset="0"/>
                      </a:endParaRPr>
                    </a:p>
                  </a:txBody>
                  <a:tcPr/>
                </a:tc>
              </a:tr>
              <a:tr h="321336">
                <a:tc vMerge="1">
                  <a:txBody>
                    <a:bodyPr/>
                    <a:lstStyle/>
                    <a:p>
                      <a:endParaRPr lang="es-ES"/>
                    </a:p>
                  </a:txBody>
                  <a:tcPr/>
                </a:tc>
                <a:tc gridSpan="3">
                  <a:txBody>
                    <a:bodyPr/>
                    <a:lstStyle/>
                    <a:p>
                      <a:r>
                        <a:rPr lang="es-ES" sz="1400" dirty="0" smtClean="0">
                          <a:latin typeface="Arial" pitchFamily="34" charset="0"/>
                          <a:cs typeface="Arial" pitchFamily="34" charset="0"/>
                        </a:rPr>
                        <a:t>Cultura audiovisual I</a:t>
                      </a:r>
                      <a:endParaRPr lang="es-ES" sz="1400" dirty="0">
                        <a:latin typeface="Arial" pitchFamily="34" charset="0"/>
                        <a:cs typeface="Arial" pitchFamily="34" charset="0"/>
                      </a:endParaRPr>
                    </a:p>
                  </a:txBody>
                  <a:tcPr/>
                </a:tc>
                <a:tc hMerge="1">
                  <a:txBody>
                    <a:bodyPr/>
                    <a:lstStyle/>
                    <a:p>
                      <a:endParaRPr lang="es-ES"/>
                    </a:p>
                  </a:txBody>
                  <a:tcPr/>
                </a:tc>
                <a:tc hMerge="1">
                  <a:txBody>
                    <a:bodyPr/>
                    <a:lstStyle/>
                    <a:p>
                      <a:endParaRPr lang="es-ES"/>
                    </a:p>
                  </a:txBody>
                  <a:tcPr/>
                </a:tc>
                <a:tc>
                  <a:txBody>
                    <a:bodyPr/>
                    <a:lstStyle/>
                    <a:p>
                      <a:r>
                        <a:rPr lang="es-ES" sz="1400" dirty="0" smtClean="0">
                          <a:latin typeface="Arial" pitchFamily="34" charset="0"/>
                          <a:cs typeface="Arial" pitchFamily="34" charset="0"/>
                        </a:rPr>
                        <a:t> 2</a:t>
                      </a:r>
                      <a:endParaRPr lang="es-ES" sz="1400" dirty="0">
                        <a:latin typeface="Arial" pitchFamily="34" charset="0"/>
                        <a:cs typeface="Arial" pitchFamily="34" charset="0"/>
                      </a:endParaRPr>
                    </a:p>
                  </a:txBody>
                  <a:tcPr/>
                </a:tc>
              </a:tr>
              <a:tr h="321336">
                <a:tc rowSpan="3">
                  <a:txBody>
                    <a:bodyPr/>
                    <a:lstStyle/>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gridSpan="3">
                  <a:txBody>
                    <a:bodyPr/>
                    <a:lstStyle/>
                    <a:p>
                      <a:r>
                        <a:rPr lang="es-ES" sz="1400" dirty="0" smtClean="0">
                          <a:latin typeface="Arial" pitchFamily="34" charset="0"/>
                          <a:cs typeface="Arial" pitchFamily="34" charset="0"/>
                        </a:rPr>
                        <a:t>Educación física</a:t>
                      </a:r>
                      <a:endParaRPr lang="es-ES" sz="1400" dirty="0">
                        <a:latin typeface="Arial" pitchFamily="34" charset="0"/>
                        <a:cs typeface="Arial" pitchFamily="34" charset="0"/>
                      </a:endParaRPr>
                    </a:p>
                  </a:txBody>
                  <a:tcPr/>
                </a:tc>
                <a:tc hMerge="1">
                  <a:txBody>
                    <a:bodyPr/>
                    <a:lstStyle/>
                    <a:p>
                      <a:endParaRPr lang="es-ES"/>
                    </a:p>
                  </a:txBody>
                  <a:tcPr/>
                </a:tc>
                <a:tc hMerge="1">
                  <a:txBody>
                    <a:bodyPr/>
                    <a:lstStyle/>
                    <a:p>
                      <a:endParaRPr lang="es-ES"/>
                    </a:p>
                  </a:txBody>
                  <a:tcPr/>
                </a:tc>
                <a:tc>
                  <a:txBody>
                    <a:bodyPr/>
                    <a:lstStyle/>
                    <a:p>
                      <a:r>
                        <a:rPr lang="es-ES" sz="1400" dirty="0" smtClean="0">
                          <a:latin typeface="Arial" pitchFamily="34" charset="0"/>
                          <a:cs typeface="Arial" pitchFamily="34" charset="0"/>
                        </a:rPr>
                        <a:t>2h</a:t>
                      </a:r>
                      <a:endParaRPr lang="es-ES" sz="1400" dirty="0">
                        <a:latin typeface="Arial" pitchFamily="34" charset="0"/>
                        <a:cs typeface="Arial" pitchFamily="34" charset="0"/>
                      </a:endParaRPr>
                    </a:p>
                  </a:txBody>
                  <a:tcPr/>
                </a:tc>
              </a:tr>
              <a:tr h="1895882">
                <a:tc vMerge="1">
                  <a:txBody>
                    <a:bodyPr/>
                    <a:lstStyle/>
                    <a:p>
                      <a:endParaRPr lang="es-ES" dirty="0"/>
                    </a:p>
                  </a:txBody>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A elegir dos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r>
                        <a:rPr lang="es-ES" sz="1400" baseline="0" dirty="0" smtClean="0">
                          <a:latin typeface="Arial" pitchFamily="34" charset="0"/>
                          <a:cs typeface="Arial" pitchFamily="34" charset="0"/>
                        </a:rPr>
                        <a:t>Anatomía aplicada</a:t>
                      </a:r>
                    </a:p>
                    <a:p>
                      <a:r>
                        <a:rPr lang="es-ES" sz="1400" baseline="0" dirty="0" smtClean="0">
                          <a:latin typeface="Arial" pitchFamily="34" charset="0"/>
                          <a:cs typeface="Arial" pitchFamily="34" charset="0"/>
                        </a:rPr>
                        <a:t>Cultura Científica</a:t>
                      </a:r>
                    </a:p>
                    <a:p>
                      <a:r>
                        <a:rPr lang="es-ES" sz="1400" baseline="0" dirty="0" smtClean="0">
                          <a:latin typeface="Arial" pitchFamily="34" charset="0"/>
                          <a:cs typeface="Arial" pitchFamily="34" charset="0"/>
                        </a:rPr>
                        <a:t>Dibujo Técnico I</a:t>
                      </a:r>
                    </a:p>
                    <a:p>
                      <a:r>
                        <a:rPr lang="es-ES" sz="1400" baseline="0" dirty="0" smtClean="0">
                          <a:latin typeface="Arial" pitchFamily="34" charset="0"/>
                          <a:cs typeface="Arial" pitchFamily="34" charset="0"/>
                        </a:rPr>
                        <a:t>Lenguaje y practica musical</a:t>
                      </a:r>
                    </a:p>
                    <a:p>
                      <a:r>
                        <a:rPr lang="es-ES" sz="1400" baseline="0" dirty="0" smtClean="0">
                          <a:latin typeface="Arial" pitchFamily="34" charset="0"/>
                          <a:cs typeface="Arial" pitchFamily="34" charset="0"/>
                        </a:rPr>
                        <a:t>Religión </a:t>
                      </a:r>
                    </a:p>
                    <a:p>
                      <a:r>
                        <a:rPr lang="es-ES" sz="1400" baseline="0" dirty="0" smtClean="0">
                          <a:latin typeface="Arial" pitchFamily="34" charset="0"/>
                          <a:cs typeface="Arial" pitchFamily="34" charset="0"/>
                        </a:rPr>
                        <a:t>Segunda Lengua extranjera I</a:t>
                      </a:r>
                    </a:p>
                    <a:p>
                      <a:r>
                        <a:rPr lang="es-ES" sz="1400" baseline="0" dirty="0" smtClean="0">
                          <a:latin typeface="Arial" pitchFamily="34" charset="0"/>
                          <a:cs typeface="Arial" pitchFamily="34" charset="0"/>
                        </a:rPr>
                        <a:t>TIC I</a:t>
                      </a:r>
                    </a:p>
                    <a:p>
                      <a:r>
                        <a:rPr lang="es-ES" sz="1400" baseline="0" dirty="0" smtClean="0">
                          <a:latin typeface="Arial" pitchFamily="34" charset="0"/>
                          <a:cs typeface="Arial" pitchFamily="34" charset="0"/>
                        </a:rPr>
                        <a:t>Volumen</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hMerge="1">
                  <a:txBody>
                    <a:bodyPr/>
                    <a:lstStyle/>
                    <a:p>
                      <a:endParaRPr lang="es-ES"/>
                    </a:p>
                  </a:txBody>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2h</a:t>
                      </a:r>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r>
              <a:tr h="568694">
                <a:tc vMerge="1">
                  <a:txBody>
                    <a:bodyPr/>
                    <a:lstStyle/>
                    <a:p>
                      <a:endParaRPr lang="es-ES"/>
                    </a:p>
                  </a:txBody>
                  <a:tcPr/>
                </a:tc>
                <a:tc>
                  <a:txBody>
                    <a:bodyPr/>
                    <a:lstStyle/>
                    <a:p>
                      <a:r>
                        <a:rPr lang="es-ES" sz="1400" dirty="0" smtClean="0">
                          <a:latin typeface="Arial" pitchFamily="34" charset="0"/>
                          <a:cs typeface="Arial" pitchFamily="34" charset="0"/>
                        </a:rPr>
                        <a:t>A elegir</a:t>
                      </a:r>
                      <a:r>
                        <a:rPr lang="es-ES" sz="1400" baseline="0" dirty="0" smtClean="0">
                          <a:latin typeface="Arial" pitchFamily="34" charset="0"/>
                          <a:cs typeface="Arial" pitchFamily="34" charset="0"/>
                        </a:rPr>
                        <a:t> una</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r>
                        <a:rPr lang="es-ES" sz="1400" dirty="0" smtClean="0">
                          <a:latin typeface="Arial" pitchFamily="34" charset="0"/>
                          <a:cs typeface="Arial" pitchFamily="34" charset="0"/>
                        </a:rPr>
                        <a:t>Análisis musical I</a:t>
                      </a:r>
                    </a:p>
                    <a:p>
                      <a:r>
                        <a:rPr lang="es-ES" sz="1400" dirty="0" smtClean="0">
                          <a:latin typeface="Arial" pitchFamily="34" charset="0"/>
                          <a:cs typeface="Arial" pitchFamily="34" charset="0"/>
                        </a:rPr>
                        <a:t>Dibujo</a:t>
                      </a:r>
                      <a:r>
                        <a:rPr lang="es-ES" sz="1400" baseline="0" dirty="0" smtClean="0">
                          <a:latin typeface="Arial" pitchFamily="34" charset="0"/>
                          <a:cs typeface="Arial" pitchFamily="34" charset="0"/>
                        </a:rPr>
                        <a:t> artístico 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s-ES"/>
                    </a:p>
                  </a:txBody>
                  <a:tcPr/>
                </a:tc>
                <a:tc>
                  <a:txBody>
                    <a:bodyPr/>
                    <a:lstStyle/>
                    <a:p>
                      <a:r>
                        <a:rPr lang="es-ES" sz="1400" dirty="0" smtClean="0">
                          <a:latin typeface="Arial" pitchFamily="34" charset="0"/>
                          <a:cs typeface="Arial" pitchFamily="34" charset="0"/>
                        </a:rPr>
                        <a:t>3h</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1706508605"/>
      </p:ext>
    </p:extLst>
  </p:cSld>
  <p:clrMapOvr>
    <a:masterClrMapping/>
  </p:clrMapOvr>
  <p:transition>
    <p:checke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4294967295"/>
            <p:extLst/>
          </p:nvPr>
        </p:nvGraphicFramePr>
        <p:xfrm>
          <a:off x="357159" y="357166"/>
          <a:ext cx="8286806" cy="5935934"/>
        </p:xfrm>
        <a:graphic>
          <a:graphicData uri="http://schemas.openxmlformats.org/drawingml/2006/table">
            <a:tbl>
              <a:tblPr firstRow="1" bandRow="1">
                <a:tableStyleId>{ED083AE6-46FA-4A59-8FB0-9F97EB10719F}</a:tableStyleId>
              </a:tblPr>
              <a:tblGrid>
                <a:gridCol w="2408700"/>
                <a:gridCol w="1278518"/>
                <a:gridCol w="3675740"/>
                <a:gridCol w="923848"/>
              </a:tblGrid>
              <a:tr h="784814">
                <a:tc gridSpan="4">
                  <a:txBody>
                    <a:bodyPr/>
                    <a:lstStyle/>
                    <a:p>
                      <a:pPr algn="ctr"/>
                      <a:r>
                        <a:rPr lang="es-ES" dirty="0" smtClean="0"/>
                        <a:t>2º BACHILLERATO</a:t>
                      </a:r>
                    </a:p>
                    <a:p>
                      <a:pPr algn="ctr"/>
                      <a:r>
                        <a:rPr lang="es-ES" sz="1600" dirty="0" smtClean="0">
                          <a:solidFill>
                            <a:srgbClr val="0070C0"/>
                          </a:solidFill>
                        </a:rPr>
                        <a:t>MODALIDAD CIENCIAS</a:t>
                      </a:r>
                      <a:endParaRPr lang="es-ES" sz="1600" dirty="0">
                        <a:solidFill>
                          <a:srgbClr val="0070C0"/>
                        </a:solidFill>
                      </a:endParaRPr>
                    </a:p>
                  </a:txBody>
                  <a:tcPr>
                    <a:solidFill>
                      <a:schemeClr val="accent3">
                        <a:lumMod val="60000"/>
                        <a:lumOff val="4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r>
              <a:tr h="730586">
                <a:tc rowSpan="3">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tc>
                <a:tc gridSpan="2">
                  <a:txBody>
                    <a:bodyPr/>
                    <a:lstStyle/>
                    <a:p>
                      <a:r>
                        <a:rPr lang="es-ES" sz="1400" dirty="0" smtClean="0">
                          <a:latin typeface="Arial" pitchFamily="34" charset="0"/>
                          <a:cs typeface="Arial" pitchFamily="34" charset="0"/>
                        </a:rPr>
                        <a:t>Historia</a:t>
                      </a:r>
                      <a:r>
                        <a:rPr lang="es-ES" sz="1400" baseline="0" dirty="0" smtClean="0">
                          <a:latin typeface="Arial" pitchFamily="34" charset="0"/>
                          <a:cs typeface="Arial" pitchFamily="34" charset="0"/>
                        </a:rPr>
                        <a:t> de España</a:t>
                      </a:r>
                    </a:p>
                    <a:p>
                      <a:r>
                        <a:rPr lang="es-ES" sz="1400" baseline="0" dirty="0" smtClean="0">
                          <a:latin typeface="Arial" pitchFamily="34" charset="0"/>
                          <a:cs typeface="Arial" pitchFamily="34" charset="0"/>
                        </a:rPr>
                        <a:t>Lengua castellana y Literatura II</a:t>
                      </a:r>
                    </a:p>
                    <a:p>
                      <a:r>
                        <a:rPr lang="es-ES" sz="1400" baseline="0" dirty="0" smtClean="0">
                          <a:latin typeface="Arial" pitchFamily="34" charset="0"/>
                          <a:cs typeface="Arial" pitchFamily="34" charset="0"/>
                        </a:rPr>
                        <a:t>Matemáticas II</a:t>
                      </a:r>
                      <a:endParaRPr lang="es-ES" sz="1400" dirty="0">
                        <a:latin typeface="Arial" pitchFamily="34" charset="0"/>
                        <a:cs typeface="Arial" pitchFamily="34" charset="0"/>
                      </a:endParaRPr>
                    </a:p>
                  </a:txBody>
                  <a:tcPr/>
                </a:tc>
                <a:tc hMerge="1">
                  <a:txBody>
                    <a:bodyPr/>
                    <a:lstStyle/>
                    <a:p>
                      <a:endParaRPr lang="es-ES"/>
                    </a:p>
                  </a:txBody>
                  <a:tcPr/>
                </a:tc>
                <a:tc>
                  <a:txBody>
                    <a:bodyPr/>
                    <a:lstStyle/>
                    <a:p>
                      <a:pPr algn="l"/>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1156760">
                <a:tc vMerge="1">
                  <a:txBody>
                    <a:bodyPr/>
                    <a:lstStyle/>
                    <a:p>
                      <a:endParaRPr lang="es-ES" dirty="0"/>
                    </a:p>
                  </a:txBody>
                  <a:tcPr/>
                </a:tc>
                <a:tc>
                  <a:txBody>
                    <a:bodyPr/>
                    <a:lstStyle/>
                    <a:p>
                      <a:r>
                        <a:rPr lang="es-ES" sz="1800" dirty="0" smtClean="0">
                          <a:latin typeface="Arial" pitchFamily="34" charset="0"/>
                          <a:cs typeface="Arial" pitchFamily="34" charset="0"/>
                        </a:rPr>
                        <a:t>A elegir dos </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r>
                        <a:rPr lang="es-ES" sz="1400" dirty="0" smtClean="0">
                          <a:latin typeface="Arial" pitchFamily="34" charset="0"/>
                          <a:cs typeface="Arial" pitchFamily="34" charset="0"/>
                        </a:rPr>
                        <a:t>Biología </a:t>
                      </a:r>
                    </a:p>
                    <a:p>
                      <a:r>
                        <a:rPr lang="es-ES" sz="1400" dirty="0" smtClean="0">
                          <a:latin typeface="Arial" pitchFamily="34" charset="0"/>
                          <a:cs typeface="Arial" pitchFamily="34" charset="0"/>
                        </a:rPr>
                        <a:t>Geología</a:t>
                      </a:r>
                    </a:p>
                    <a:p>
                      <a:r>
                        <a:rPr lang="es-ES" sz="1400" dirty="0" smtClean="0">
                          <a:latin typeface="Arial" pitchFamily="34" charset="0"/>
                          <a:cs typeface="Arial" pitchFamily="34" charset="0"/>
                        </a:rPr>
                        <a:t>Física </a:t>
                      </a:r>
                    </a:p>
                    <a:p>
                      <a:r>
                        <a:rPr lang="es-ES" sz="1400" dirty="0" smtClean="0">
                          <a:latin typeface="Arial" pitchFamily="34" charset="0"/>
                          <a:cs typeface="Arial" pitchFamily="34" charset="0"/>
                        </a:rPr>
                        <a:t>Química</a:t>
                      </a:r>
                    </a:p>
                    <a:p>
                      <a:r>
                        <a:rPr lang="es-ES" sz="1400" dirty="0" smtClean="0">
                          <a:latin typeface="Arial" pitchFamily="34" charset="0"/>
                          <a:cs typeface="Arial" pitchFamily="34" charset="0"/>
                        </a:rPr>
                        <a:t>Dibujo técnico II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304411">
                <a:tc vMerge="1">
                  <a:txBody>
                    <a:bodyPr/>
                    <a:lstStyle/>
                    <a:p>
                      <a:endParaRPr lang="es-ES"/>
                    </a:p>
                  </a:txBody>
                  <a:tcPr/>
                </a:tc>
                <a:tc gridSpan="2">
                  <a:txBody>
                    <a:bodyPr/>
                    <a:lstStyle/>
                    <a:p>
                      <a:r>
                        <a:rPr lang="es-ES" sz="1400" dirty="0" smtClean="0">
                          <a:latin typeface="Arial" pitchFamily="34" charset="0"/>
                          <a:cs typeface="Arial" pitchFamily="34" charset="0"/>
                        </a:rPr>
                        <a:t>Primera</a:t>
                      </a:r>
                      <a:r>
                        <a:rPr lang="es-ES" sz="1400" baseline="0" dirty="0" smtClean="0">
                          <a:latin typeface="Arial" pitchFamily="34" charset="0"/>
                          <a:cs typeface="Arial" pitchFamily="34" charset="0"/>
                        </a:rPr>
                        <a:t>  lengua extranjera I </a:t>
                      </a:r>
                      <a:endParaRPr lang="es-ES" sz="1400" dirty="0">
                        <a:latin typeface="Arial" pitchFamily="34" charset="0"/>
                        <a:cs typeface="Arial" pitchFamily="34" charset="0"/>
                      </a:endParaRPr>
                    </a:p>
                  </a:txBody>
                  <a:tcPr/>
                </a:tc>
                <a:tc hMerge="1">
                  <a:txBody>
                    <a:bodyPr/>
                    <a:lstStyle/>
                    <a:p>
                      <a:endParaRPr lang="es-ES"/>
                    </a:p>
                  </a:txBody>
                  <a:tcPr/>
                </a:tc>
                <a:tc>
                  <a:txBody>
                    <a:bodyPr/>
                    <a:lstStyle/>
                    <a:p>
                      <a:r>
                        <a:rPr lang="es-ES" sz="1400" dirty="0" smtClean="0">
                          <a:latin typeface="Arial" pitchFamily="34" charset="0"/>
                          <a:cs typeface="Arial" pitchFamily="34" charset="0"/>
                        </a:rPr>
                        <a:t> 4 h</a:t>
                      </a:r>
                      <a:endParaRPr lang="es-ES" sz="1400" dirty="0">
                        <a:latin typeface="Arial" pitchFamily="34" charset="0"/>
                        <a:cs typeface="Arial" pitchFamily="34" charset="0"/>
                      </a:endParaRPr>
                    </a:p>
                  </a:txBody>
                  <a:tcPr/>
                </a:tc>
              </a:tr>
              <a:tr h="1156760">
                <a:tc rowSpan="2">
                  <a:txBody>
                    <a:bodyPr/>
                    <a:lstStyle/>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a:txBody>
                    <a:bodyPr/>
                    <a:lstStyle/>
                    <a:p>
                      <a:r>
                        <a:rPr lang="es-ES" sz="1800" dirty="0" smtClean="0">
                          <a:latin typeface="Arial" pitchFamily="34" charset="0"/>
                          <a:cs typeface="Arial" pitchFamily="34" charset="0"/>
                        </a:rPr>
                        <a:t>A elegir una</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s-ES" sz="1400" dirty="0" smtClean="0">
                          <a:latin typeface="Arial" pitchFamily="34" charset="0"/>
                          <a:cs typeface="Arial" pitchFamily="34" charset="0"/>
                        </a:rPr>
                        <a:t>Dibujo Técnico II</a:t>
                      </a:r>
                    </a:p>
                    <a:p>
                      <a:r>
                        <a:rPr lang="es-ES" sz="1400" dirty="0" smtClean="0">
                          <a:latin typeface="Arial" pitchFamily="34" charset="0"/>
                          <a:cs typeface="Arial" pitchFamily="34" charset="0"/>
                        </a:rPr>
                        <a:t>Historia de la </a:t>
                      </a:r>
                      <a:r>
                        <a:rPr lang="es-ES" sz="1400" baseline="0" dirty="0" smtClean="0">
                          <a:latin typeface="Arial" pitchFamily="34" charset="0"/>
                          <a:cs typeface="Arial" pitchFamily="34" charset="0"/>
                        </a:rPr>
                        <a:t> Filosofía</a:t>
                      </a:r>
                    </a:p>
                    <a:p>
                      <a:r>
                        <a:rPr lang="es-ES" sz="1400" baseline="0" dirty="0" smtClean="0">
                          <a:latin typeface="Arial" pitchFamily="34" charset="0"/>
                          <a:cs typeface="Arial" pitchFamily="34" charset="0"/>
                        </a:rPr>
                        <a:t>Imagen y sonido</a:t>
                      </a:r>
                    </a:p>
                    <a:p>
                      <a:r>
                        <a:rPr lang="es-ES" sz="1400" baseline="0" dirty="0" smtClean="0">
                          <a:latin typeface="Arial" pitchFamily="34" charset="0"/>
                          <a:cs typeface="Arial" pitchFamily="34" charset="0"/>
                        </a:rPr>
                        <a:t>Psicología</a:t>
                      </a:r>
                    </a:p>
                    <a:p>
                      <a:r>
                        <a:rPr lang="es-ES" sz="1400" baseline="0" dirty="0" smtClean="0">
                          <a:latin typeface="Arial" pitchFamily="34" charset="0"/>
                          <a:cs typeface="Arial" pitchFamily="34" charset="0"/>
                        </a:rPr>
                        <a:t>TIC II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2h</a:t>
                      </a: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r>
              <a:tr h="1796023">
                <a:tc vMerge="1">
                  <a:txBody>
                    <a:bodyPr/>
                    <a:lstStyle/>
                    <a:p>
                      <a:endParaRPr lang="es-ES" dirty="0"/>
                    </a:p>
                  </a:txBody>
                  <a:tcPr/>
                </a:tc>
                <a:tc>
                  <a:txBody>
                    <a:bodyPr/>
                    <a:lstStyle/>
                    <a:p>
                      <a:r>
                        <a:rPr lang="es-ES" sz="1800" dirty="0" smtClean="0">
                          <a:latin typeface="Arial" pitchFamily="34" charset="0"/>
                          <a:cs typeface="Arial" pitchFamily="34" charset="0"/>
                        </a:rPr>
                        <a:t>A elegir una </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latin typeface="Arial" pitchFamily="34" charset="0"/>
                          <a:cs typeface="Arial" pitchFamily="34" charset="0"/>
                        </a:rPr>
                        <a:t>Ciencias de La tierra y del medio ambiente</a:t>
                      </a:r>
                    </a:p>
                    <a:p>
                      <a:r>
                        <a:rPr lang="es-ES" sz="1400" baseline="0" dirty="0" smtClean="0">
                          <a:latin typeface="Arial" pitchFamily="34" charset="0"/>
                          <a:cs typeface="Arial" pitchFamily="34" charset="0"/>
                        </a:rPr>
                        <a:t>Cultura  Audiovisual II</a:t>
                      </a:r>
                    </a:p>
                    <a:p>
                      <a:r>
                        <a:rPr lang="es-ES" sz="1400" baseline="0" dirty="0" smtClean="0">
                          <a:latin typeface="Arial" pitchFamily="34" charset="0"/>
                          <a:cs typeface="Arial" pitchFamily="34" charset="0"/>
                        </a:rPr>
                        <a:t>Fundamentos de Administración y gestión</a:t>
                      </a:r>
                    </a:p>
                    <a:p>
                      <a:r>
                        <a:rPr lang="es-ES" sz="1400" baseline="0" dirty="0" smtClean="0">
                          <a:latin typeface="Arial" pitchFamily="34" charset="0"/>
                          <a:cs typeface="Arial" pitchFamily="34" charset="0"/>
                        </a:rPr>
                        <a:t>Historia de la Música y de la danza </a:t>
                      </a:r>
                    </a:p>
                    <a:p>
                      <a:r>
                        <a:rPr lang="es-ES" sz="1400" baseline="0" dirty="0" smtClean="0">
                          <a:latin typeface="Arial" pitchFamily="34" charset="0"/>
                          <a:cs typeface="Arial" pitchFamily="34" charset="0"/>
                        </a:rPr>
                        <a:t>Segunda Lengua extranjera II</a:t>
                      </a:r>
                    </a:p>
                    <a:p>
                      <a:r>
                        <a:rPr lang="es-ES" sz="1400" baseline="0" dirty="0" smtClean="0">
                          <a:latin typeface="Arial" pitchFamily="34" charset="0"/>
                          <a:cs typeface="Arial" pitchFamily="34" charset="0"/>
                        </a:rPr>
                        <a:t>Tecnología industrial II</a:t>
                      </a:r>
                    </a:p>
                    <a:p>
                      <a:r>
                        <a:rPr lang="es-ES" sz="1400" baseline="0" dirty="0" smtClean="0">
                          <a:latin typeface="Arial" pitchFamily="34" charset="0"/>
                          <a:cs typeface="Arial" pitchFamily="34" charset="0"/>
                        </a:rPr>
                        <a:t>TIC II</a:t>
                      </a:r>
                    </a:p>
                    <a:p>
                      <a:r>
                        <a:rPr lang="es-ES" sz="1400" baseline="0" dirty="0" smtClean="0">
                          <a:latin typeface="Arial" pitchFamily="34" charset="0"/>
                          <a:cs typeface="Arial" pitchFamily="34" charset="0"/>
                        </a:rPr>
                        <a:t>Troncal de opción no cursada</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xmlns="" val="2614584588"/>
      </p:ext>
    </p:extLst>
  </p:cSld>
  <p:clrMapOvr>
    <a:masterClrMapping/>
  </p:clrMapOvr>
  <p:transition>
    <p:checke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4294967295"/>
            <p:extLst/>
          </p:nvPr>
        </p:nvGraphicFramePr>
        <p:xfrm>
          <a:off x="571470" y="428602"/>
          <a:ext cx="7531805" cy="5692390"/>
        </p:xfrm>
        <a:graphic>
          <a:graphicData uri="http://schemas.openxmlformats.org/drawingml/2006/table">
            <a:tbl>
              <a:tblPr firstRow="1" bandRow="1">
                <a:tableStyleId>{ED083AE6-46FA-4A59-8FB0-9F97EB10719F}</a:tableStyleId>
              </a:tblPr>
              <a:tblGrid>
                <a:gridCol w="2189245"/>
                <a:gridCol w="1162034"/>
                <a:gridCol w="1162034"/>
                <a:gridCol w="2178814"/>
                <a:gridCol w="839678"/>
              </a:tblGrid>
              <a:tr h="908361">
                <a:tc gridSpan="5">
                  <a:txBody>
                    <a:bodyPr/>
                    <a:lstStyle/>
                    <a:p>
                      <a:pPr algn="ctr"/>
                      <a:r>
                        <a:rPr lang="es-ES" dirty="0" smtClean="0"/>
                        <a:t>2º BACHILLERATO</a:t>
                      </a:r>
                    </a:p>
                    <a:p>
                      <a:pPr algn="ctr"/>
                      <a:r>
                        <a:rPr lang="es-ES" sz="1600" dirty="0" smtClean="0">
                          <a:solidFill>
                            <a:srgbClr val="0070C0"/>
                          </a:solidFill>
                        </a:rPr>
                        <a:t>MODALIDAD HUMANIDADES</a:t>
                      </a:r>
                      <a:r>
                        <a:rPr lang="es-ES" sz="1600" baseline="0" dirty="0" smtClean="0">
                          <a:solidFill>
                            <a:srgbClr val="0070C0"/>
                          </a:solidFill>
                        </a:rPr>
                        <a:t> Y C. SOCIALES</a:t>
                      </a:r>
                      <a:endParaRPr lang="es-ES" sz="1600" dirty="0">
                        <a:solidFill>
                          <a:srgbClr val="0070C0"/>
                        </a:solidFill>
                      </a:endParaRPr>
                    </a:p>
                  </a:txBody>
                  <a:tcPr>
                    <a:solidFill>
                      <a:schemeClr val="accent3">
                        <a:lumMod val="60000"/>
                        <a:lumOff val="4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012311">
                <a:tc>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gridSpan="3">
                  <a:txBody>
                    <a:bodyPr/>
                    <a:lstStyle/>
                    <a:p>
                      <a:r>
                        <a:rPr lang="es-ES" sz="1400" dirty="0" smtClean="0">
                          <a:latin typeface="Arial" pitchFamily="34" charset="0"/>
                          <a:cs typeface="Arial" pitchFamily="34" charset="0"/>
                        </a:rPr>
                        <a:t>Historia de España</a:t>
                      </a:r>
                    </a:p>
                    <a:p>
                      <a:r>
                        <a:rPr lang="es-ES" sz="1400" dirty="0" smtClean="0">
                          <a:latin typeface="Arial" pitchFamily="34" charset="0"/>
                          <a:cs typeface="Arial" pitchFamily="34" charset="0"/>
                        </a:rPr>
                        <a:t>Latín II o Matemáticas aplicadas a CCSS II</a:t>
                      </a:r>
                    </a:p>
                    <a:p>
                      <a:r>
                        <a:rPr lang="es-ES" sz="1400" dirty="0" smtClean="0">
                          <a:latin typeface="Arial" pitchFamily="34" charset="0"/>
                          <a:cs typeface="Arial" pitchFamily="34" charset="0"/>
                        </a:rPr>
                        <a:t>Primera lengua Extranjera</a:t>
                      </a:r>
                      <a:r>
                        <a:rPr lang="es-ES" sz="1400" baseline="0" dirty="0" smtClean="0">
                          <a:latin typeface="Arial" pitchFamily="34" charset="0"/>
                          <a:cs typeface="Arial" pitchFamily="34" charset="0"/>
                        </a:rPr>
                        <a:t> II</a:t>
                      </a:r>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Lengua Castellana y Literatura II</a:t>
                      </a:r>
                      <a:endParaRPr lang="es-ES" sz="1400" dirty="0">
                        <a:latin typeface="Arial" pitchFamily="34" charset="0"/>
                        <a:cs typeface="Arial" pitchFamily="34" charset="0"/>
                      </a:endParaRPr>
                    </a:p>
                  </a:txBody>
                  <a:tcPr/>
                </a:tc>
                <a:tc hMerge="1">
                  <a:txBody>
                    <a:bodyPr/>
                    <a:lstStyle/>
                    <a:p>
                      <a:endParaRPr lang="es-ES"/>
                    </a:p>
                  </a:txBody>
                  <a:tcPr/>
                </a:tc>
                <a:tc hMerge="1">
                  <a:txBody>
                    <a:bodyPr/>
                    <a:lstStyle/>
                    <a:p>
                      <a:endParaRPr lang="es-ES"/>
                    </a:p>
                  </a:txBody>
                  <a:tcPr/>
                </a:tc>
                <a:tc>
                  <a:txBody>
                    <a:bodyPr/>
                    <a:lstStyle/>
                    <a:p>
                      <a:pPr algn="l"/>
                      <a:r>
                        <a:rPr lang="es-ES" sz="1400" dirty="0" smtClean="0">
                          <a:latin typeface="Arial" pitchFamily="34" charset="0"/>
                          <a:cs typeface="Arial" pitchFamily="34" charset="0"/>
                        </a:rPr>
                        <a:t>4h</a:t>
                      </a:r>
                    </a:p>
                    <a:p>
                      <a:pPr algn="l"/>
                      <a:r>
                        <a:rPr lang="es-ES" sz="1400" dirty="0" smtClean="0">
                          <a:latin typeface="Arial" pitchFamily="34" charset="0"/>
                          <a:cs typeface="Arial" pitchFamily="34" charset="0"/>
                        </a:rPr>
                        <a:t>4h</a:t>
                      </a:r>
                    </a:p>
                    <a:p>
                      <a:pPr algn="l"/>
                      <a:endParaRPr lang="es-ES" sz="1400" dirty="0" smtClean="0">
                        <a:latin typeface="Arial" pitchFamily="34" charset="0"/>
                        <a:cs typeface="Arial" pitchFamily="34" charset="0"/>
                      </a:endParaRPr>
                    </a:p>
                    <a:p>
                      <a:pPr algn="l"/>
                      <a:endParaRPr lang="es-ES" sz="1400" dirty="0">
                        <a:latin typeface="Arial" pitchFamily="34" charset="0"/>
                        <a:cs typeface="Arial" pitchFamily="34" charset="0"/>
                      </a:endParaRPr>
                    </a:p>
                  </a:txBody>
                  <a:tcPr/>
                </a:tc>
              </a:tr>
              <a:tr h="555138">
                <a:tc rowSpan="3">
                  <a:txBody>
                    <a:bodyPr/>
                    <a:lstStyle/>
                    <a:p>
                      <a:r>
                        <a:rPr lang="es-ES" sz="2000" dirty="0" smtClean="0">
                          <a:latin typeface="Arial" pitchFamily="34" charset="0"/>
                          <a:cs typeface="Arial" pitchFamily="34" charset="0"/>
                        </a:rPr>
                        <a:t>Troncales de </a:t>
                      </a:r>
                      <a:r>
                        <a:rPr lang="es-ES" sz="2000" dirty="0" err="1" smtClean="0">
                          <a:latin typeface="Arial" pitchFamily="34" charset="0"/>
                          <a:cs typeface="Arial" pitchFamily="34" charset="0"/>
                        </a:rPr>
                        <a:t>opcion</a:t>
                      </a:r>
                      <a:endParaRPr lang="es-ES" sz="20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c gridSpan="2">
                  <a:txBody>
                    <a:bodyPr/>
                    <a:lstStyle/>
                    <a:p>
                      <a:pPr algn="ctr"/>
                      <a:r>
                        <a:rPr lang="es-ES" sz="1400" dirty="0" smtClean="0">
                          <a:latin typeface="Arial" pitchFamily="34" charset="0"/>
                          <a:cs typeface="Arial" pitchFamily="34" charset="0"/>
                        </a:rPr>
                        <a:t>HUMANIDADES</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s-ES" sz="1400" dirty="0" smtClean="0">
                          <a:latin typeface="Arial" pitchFamily="34" charset="0"/>
                          <a:cs typeface="Arial" pitchFamily="34" charset="0"/>
                        </a:rPr>
                        <a:t>CIENCIAS</a:t>
                      </a:r>
                      <a:r>
                        <a:rPr lang="es-ES" sz="1400" baseline="0" dirty="0" smtClean="0">
                          <a:latin typeface="Arial" pitchFamily="34" charset="0"/>
                          <a:cs typeface="Arial" pitchFamily="34" charset="0"/>
                        </a:rPr>
                        <a:t> SOCIALES (a elegir dos)</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r>
              <a:tr h="738902">
                <a:tc vMerge="1">
                  <a:txBody>
                    <a:bodyPr/>
                    <a:lstStyle/>
                    <a:p>
                      <a:endParaRPr lang="es-ES"/>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400" dirty="0" smtClean="0">
                          <a:latin typeface="Arial" pitchFamily="34" charset="0"/>
                          <a:cs typeface="Arial" pitchFamily="34" charset="0"/>
                        </a:rPr>
                        <a:t>(A elegir una)</a:t>
                      </a:r>
                    </a:p>
                    <a:p>
                      <a:r>
                        <a:rPr lang="es-ES" sz="1400" dirty="0" smtClean="0">
                          <a:latin typeface="Arial" pitchFamily="34" charset="0"/>
                          <a:cs typeface="Arial" pitchFamily="34" charset="0"/>
                        </a:rPr>
                        <a:t>         </a:t>
                      </a:r>
                      <a:r>
                        <a:rPr lang="es-ES" sz="1400" dirty="0" smtClean="0">
                          <a:latin typeface="Arial" pitchFamily="34" charset="0"/>
                          <a:cs typeface="Arial" pitchFamily="34" charset="0"/>
                        </a:rPr>
                        <a:t>   </a:t>
                      </a:r>
                      <a:r>
                        <a:rPr lang="es-ES" sz="1400" dirty="0" smtClean="0">
                          <a:latin typeface="Arial" pitchFamily="34" charset="0"/>
                          <a:cs typeface="Arial" pitchFamily="34" charset="0"/>
                        </a:rPr>
                        <a:t>Griego II</a:t>
                      </a:r>
                    </a:p>
                    <a:p>
                      <a:r>
                        <a:rPr lang="es-ES" sz="1400" dirty="0" smtClean="0">
                          <a:latin typeface="Arial" pitchFamily="34" charset="0"/>
                          <a:cs typeface="Arial" pitchFamily="34" charset="0"/>
                        </a:rPr>
                        <a:t>           Hª</a:t>
                      </a:r>
                      <a:r>
                        <a:rPr lang="es-ES" sz="1400" baseline="0" dirty="0" smtClean="0">
                          <a:latin typeface="Arial" pitchFamily="34" charset="0"/>
                          <a:cs typeface="Arial" pitchFamily="34" charset="0"/>
                        </a:rPr>
                        <a:t> del arte</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r>
                        <a:rPr lang="es-ES" sz="1400" dirty="0" smtClean="0">
                          <a:latin typeface="Arial" pitchFamily="34" charset="0"/>
                          <a:cs typeface="Arial" pitchFamily="34" charset="0"/>
                        </a:rPr>
                        <a:t>Economía de la empresa</a:t>
                      </a:r>
                    </a:p>
                    <a:p>
                      <a:r>
                        <a:rPr lang="es-ES" sz="1400" dirty="0" smtClean="0">
                          <a:latin typeface="Arial" pitchFamily="34" charset="0"/>
                          <a:cs typeface="Arial" pitchFamily="34" charset="0"/>
                        </a:rPr>
                        <a:t>Geografía</a:t>
                      </a:r>
                    </a:p>
                    <a:p>
                      <a:r>
                        <a:rPr lang="es-ES" sz="1400" dirty="0" smtClean="0">
                          <a:latin typeface="Arial" pitchFamily="34" charset="0"/>
                          <a:cs typeface="Arial" pitchFamily="34" charset="0"/>
                        </a:rPr>
                        <a:t>Historia</a:t>
                      </a:r>
                      <a:r>
                        <a:rPr lang="es-ES" sz="1400" baseline="0" dirty="0" smtClean="0">
                          <a:latin typeface="Arial" pitchFamily="34" charset="0"/>
                          <a:cs typeface="Arial" pitchFamily="34" charset="0"/>
                        </a:rPr>
                        <a:t> de la Filosofía</a:t>
                      </a:r>
                      <a:endParaRPr lang="es-ES" sz="1400" dirty="0" smtClean="0">
                        <a:latin typeface="Arial" pitchFamily="34" charset="0"/>
                        <a:cs typeface="Arial" pitchFamily="34" charset="0"/>
                      </a:endParaRPr>
                    </a:p>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r>
                        <a:rPr lang="es-ES" sz="1400" dirty="0" smtClean="0">
                          <a:latin typeface="Arial" pitchFamily="34" charset="0"/>
                          <a:cs typeface="Arial" pitchFamily="34" charset="0"/>
                        </a:rPr>
                        <a:t>8h</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212">
                <a:tc vMerge="1">
                  <a:txBody>
                    <a:bodyPr/>
                    <a:lstStyle/>
                    <a:p>
                      <a:endParaRPr lang="es-ES"/>
                    </a:p>
                  </a:txBody>
                  <a:tcPr/>
                </a:tc>
                <a:tc gridSpan="2">
                  <a:txBody>
                    <a:bodyPr/>
                    <a:lstStyle/>
                    <a:p>
                      <a:r>
                        <a:rPr lang="es-ES" sz="1400" dirty="0" smtClean="0">
                          <a:latin typeface="Arial" pitchFamily="34" charset="0"/>
                          <a:cs typeface="Arial" pitchFamily="34" charset="0"/>
                        </a:rPr>
                        <a:t>H</a:t>
                      </a:r>
                      <a:r>
                        <a:rPr lang="es-ES" sz="1400" baseline="0" dirty="0" smtClean="0">
                          <a:latin typeface="Arial" pitchFamily="34" charset="0"/>
                          <a:cs typeface="Arial" pitchFamily="34" charset="0"/>
                        </a:rPr>
                        <a:t> ª de la Filosofía</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vMerge="1">
                  <a:txBody>
                    <a:bodyPr/>
                    <a:lstStyle/>
                    <a:p>
                      <a:endParaRPr lang="es-ES"/>
                    </a:p>
                  </a:txBody>
                  <a:tcPr/>
                </a:tc>
                <a:tc vMerge="1">
                  <a:txBody>
                    <a:bodyPr/>
                    <a:lstStyle/>
                    <a:p>
                      <a:endParaRPr lang="es-ES"/>
                    </a:p>
                  </a:txBody>
                  <a:tcPr/>
                </a:tc>
              </a:tr>
              <a:tr h="791565">
                <a:tc rowSpan="3">
                  <a:txBody>
                    <a:bodyPr/>
                    <a:lstStyle/>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a:txBody>
                    <a:bodyPr/>
                    <a:lstStyle/>
                    <a:p>
                      <a:r>
                        <a:rPr lang="es-ES" sz="1400" dirty="0" smtClean="0">
                          <a:latin typeface="Arial" pitchFamily="34" charset="0"/>
                          <a:cs typeface="Arial" pitchFamily="34" charset="0"/>
                        </a:rPr>
                        <a:t>A elegir una</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es-ES" sz="1400" dirty="0" smtClean="0">
                          <a:latin typeface="Arial" pitchFamily="34" charset="0"/>
                          <a:cs typeface="Arial" pitchFamily="34" charset="0"/>
                        </a:rPr>
                        <a:t>Imagen y Comunicación</a:t>
                      </a:r>
                    </a:p>
                    <a:p>
                      <a:r>
                        <a:rPr lang="es-ES" sz="1400" dirty="0" smtClean="0">
                          <a:latin typeface="Arial" pitchFamily="34" charset="0"/>
                          <a:cs typeface="Arial" pitchFamily="34" charset="0"/>
                        </a:rPr>
                        <a:t>Psicología</a:t>
                      </a:r>
                    </a:p>
                    <a:p>
                      <a:r>
                        <a:rPr lang="es-ES" sz="1400" dirty="0" smtClean="0">
                          <a:latin typeface="Arial" pitchFamily="34" charset="0"/>
                          <a:cs typeface="Arial" pitchFamily="34" charset="0"/>
                        </a:rPr>
                        <a:t>TIC II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ES"/>
                    </a:p>
                  </a:txBody>
                  <a:tcPr/>
                </a:tc>
                <a:tc rowSpan="3">
                  <a:txBody>
                    <a:bodyPr/>
                    <a:lstStyle/>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2</a:t>
                      </a: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r>
              <a:tr h="783725">
                <a:tc vMerge="1">
                  <a:txBody>
                    <a:bodyPr/>
                    <a:lstStyle/>
                    <a:p>
                      <a:endParaRPr lang="es-ES"/>
                    </a:p>
                  </a:txBody>
                  <a:tcPr/>
                </a:tc>
                <a:tc>
                  <a:txBody>
                    <a:bodyPr/>
                    <a:lstStyle/>
                    <a:p>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gridSpan="2">
                  <a:txBody>
                    <a:bodyPr/>
                    <a:lstStyle/>
                    <a:p>
                      <a:r>
                        <a:rPr lang="es-ES" sz="1400" dirty="0" smtClean="0">
                          <a:latin typeface="Arial" pitchFamily="34" charset="0"/>
                          <a:cs typeface="Arial" pitchFamily="34" charset="0"/>
                        </a:rPr>
                        <a:t>Fundamentos administración y gestión</a:t>
                      </a:r>
                    </a:p>
                    <a:p>
                      <a:r>
                        <a:rPr lang="es-ES" sz="1400" dirty="0" smtClean="0">
                          <a:latin typeface="Arial" pitchFamily="34" charset="0"/>
                          <a:cs typeface="Arial" pitchFamily="34" charset="0"/>
                        </a:rPr>
                        <a:t>Hª de la</a:t>
                      </a:r>
                      <a:r>
                        <a:rPr lang="es-ES" sz="1400" baseline="0" dirty="0" smtClean="0">
                          <a:latin typeface="Arial" pitchFamily="34" charset="0"/>
                          <a:cs typeface="Arial" pitchFamily="34" charset="0"/>
                        </a:rPr>
                        <a:t> Música y Danza</a:t>
                      </a:r>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Cultura Audiovisual II</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hMerge="1">
                  <a:txBody>
                    <a:bodyPr/>
                    <a:lstStyle/>
                    <a:p>
                      <a:endParaRPr lang="es-ES"/>
                    </a:p>
                  </a:txBody>
                  <a:tcPr/>
                </a:tc>
                <a:tc vMerge="1">
                  <a:txBody>
                    <a:bodyPr/>
                    <a:lstStyle/>
                    <a:p>
                      <a:endParaRPr lang="es-ES"/>
                    </a:p>
                  </a:txBody>
                  <a:tcPr/>
                </a:tc>
              </a:tr>
              <a:tr h="597588">
                <a:tc vMerge="1">
                  <a:txBody>
                    <a:bodyPr/>
                    <a:lstStyle/>
                    <a:p>
                      <a:endParaRPr lang="es-ES" dirty="0"/>
                    </a:p>
                  </a:txBody>
                  <a:tcPr/>
                </a:tc>
                <a:tc>
                  <a:txBody>
                    <a:bodyPr/>
                    <a:lstStyle/>
                    <a:p>
                      <a:r>
                        <a:rPr lang="es-ES" sz="1400" dirty="0" smtClean="0">
                          <a:latin typeface="Arial" pitchFamily="34" charset="0"/>
                          <a:cs typeface="Arial" pitchFamily="34" charset="0"/>
                        </a:rPr>
                        <a:t>A elegir una </a:t>
                      </a:r>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mpd="sng">
                      <a:noFill/>
                    </a:lnT>
                  </a:tcPr>
                </a:tc>
                <a:tc gridSpan="2">
                  <a:txBody>
                    <a:bodyPr/>
                    <a:lstStyle/>
                    <a:p>
                      <a:r>
                        <a:rPr lang="es-ES" sz="1400" baseline="0" dirty="0" smtClean="0">
                          <a:latin typeface="Arial" pitchFamily="34" charset="0"/>
                          <a:cs typeface="Arial" pitchFamily="34" charset="0"/>
                        </a:rPr>
                        <a:t>Segunda Lengua extranjera II</a:t>
                      </a:r>
                    </a:p>
                    <a:p>
                      <a:r>
                        <a:rPr lang="es-ES" sz="1400" baseline="0" dirty="0" smtClean="0">
                          <a:latin typeface="Arial" pitchFamily="34" charset="0"/>
                          <a:cs typeface="Arial" pitchFamily="34" charset="0"/>
                        </a:rPr>
                        <a:t>Troncal de opción no cursada</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mpd="sng">
                      <a:noFill/>
                    </a:lnT>
                  </a:tcPr>
                </a:tc>
                <a:tc hMerge="1">
                  <a:txBody>
                    <a:bodyPr/>
                    <a:lstStyle/>
                    <a:p>
                      <a:endParaRPr lang="es-ES"/>
                    </a:p>
                  </a:txBody>
                  <a:tcPr/>
                </a:tc>
                <a:tc vMerge="1">
                  <a:txBody>
                    <a:bodyPr/>
                    <a:lstStyle/>
                    <a:p>
                      <a:endParaRPr lang="es-ES" sz="1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2093040315"/>
      </p:ext>
    </p:extLst>
  </p:cSld>
  <p:clrMapOvr>
    <a:masterClrMapping/>
  </p:clrMapOvr>
  <p:transition>
    <p:checke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sz="quarter" idx="4294967295"/>
            <p:extLst/>
          </p:nvPr>
        </p:nvGraphicFramePr>
        <p:xfrm>
          <a:off x="428596" y="285728"/>
          <a:ext cx="8068348" cy="6151104"/>
        </p:xfrm>
        <a:graphic>
          <a:graphicData uri="http://schemas.openxmlformats.org/drawingml/2006/table">
            <a:tbl>
              <a:tblPr firstRow="1" bandRow="1">
                <a:tableStyleId>{ED083AE6-46FA-4A59-8FB0-9F97EB10719F}</a:tableStyleId>
              </a:tblPr>
              <a:tblGrid>
                <a:gridCol w="1572643"/>
                <a:gridCol w="2017373"/>
                <a:gridCol w="3578839"/>
                <a:gridCol w="899493"/>
              </a:tblGrid>
              <a:tr h="787264">
                <a:tc gridSpan="4">
                  <a:txBody>
                    <a:bodyPr/>
                    <a:lstStyle/>
                    <a:p>
                      <a:pPr algn="ctr"/>
                      <a:r>
                        <a:rPr lang="es-ES" dirty="0" smtClean="0"/>
                        <a:t>2º BACHILLERATO</a:t>
                      </a:r>
                    </a:p>
                    <a:p>
                      <a:pPr algn="ctr"/>
                      <a:r>
                        <a:rPr lang="es-ES" sz="1600" dirty="0" smtClean="0">
                          <a:solidFill>
                            <a:srgbClr val="0070C0"/>
                          </a:solidFill>
                        </a:rPr>
                        <a:t>MODALIDAD ARTES</a:t>
                      </a:r>
                      <a:endParaRPr lang="es-ES" sz="1600" dirty="0">
                        <a:solidFill>
                          <a:srgbClr val="0070C0"/>
                        </a:solidFill>
                      </a:endParaRPr>
                    </a:p>
                  </a:txBody>
                  <a:tcPr>
                    <a:solidFill>
                      <a:schemeClr val="accent3">
                        <a:lumMod val="60000"/>
                        <a:lumOff val="40000"/>
                      </a:schemeClr>
                    </a:solidFill>
                  </a:tcPr>
                </a:tc>
                <a:tc hMerge="1">
                  <a:txBody>
                    <a:bodyPr/>
                    <a:lstStyle/>
                    <a:p>
                      <a:endParaRPr lang="es-ES" dirty="0"/>
                    </a:p>
                  </a:txBody>
                  <a:tcPr/>
                </a:tc>
                <a:tc hMerge="1">
                  <a:txBody>
                    <a:bodyPr/>
                    <a:lstStyle/>
                    <a:p>
                      <a:endParaRPr lang="es-ES"/>
                    </a:p>
                  </a:txBody>
                  <a:tcPr/>
                </a:tc>
                <a:tc hMerge="1">
                  <a:txBody>
                    <a:bodyPr/>
                    <a:lstStyle/>
                    <a:p>
                      <a:endParaRPr lang="es-ES"/>
                    </a:p>
                  </a:txBody>
                  <a:tcPr/>
                </a:tc>
              </a:tr>
              <a:tr h="963534">
                <a:tc>
                  <a:txBody>
                    <a:bodyPr/>
                    <a:lstStyle/>
                    <a:p>
                      <a:r>
                        <a:rPr lang="es-ES" sz="2000" dirty="0" smtClean="0">
                          <a:latin typeface="Arial" pitchFamily="34" charset="0"/>
                          <a:cs typeface="Arial" pitchFamily="34" charset="0"/>
                        </a:rPr>
                        <a:t>Asignaturas troncales</a:t>
                      </a:r>
                      <a:endParaRPr lang="es-ES" sz="20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c gridSpan="2">
                  <a:txBody>
                    <a:bodyPr/>
                    <a:lstStyle/>
                    <a:p>
                      <a:r>
                        <a:rPr lang="es-ES" sz="1400" dirty="0" smtClean="0">
                          <a:latin typeface="Arial" pitchFamily="34" charset="0"/>
                          <a:cs typeface="Arial" pitchFamily="34" charset="0"/>
                        </a:rPr>
                        <a:t>Historia</a:t>
                      </a:r>
                      <a:r>
                        <a:rPr lang="es-ES" sz="1400" baseline="0" dirty="0" smtClean="0">
                          <a:latin typeface="Arial" pitchFamily="34" charset="0"/>
                          <a:cs typeface="Arial" pitchFamily="34" charset="0"/>
                        </a:rPr>
                        <a:t> de España</a:t>
                      </a:r>
                    </a:p>
                    <a:p>
                      <a:r>
                        <a:rPr lang="es-ES" sz="1400" baseline="0" dirty="0" smtClean="0">
                          <a:latin typeface="Arial" pitchFamily="34" charset="0"/>
                          <a:cs typeface="Arial" pitchFamily="34" charset="0"/>
                        </a:rPr>
                        <a:t>Lengua castellana y Literatura II</a:t>
                      </a:r>
                    </a:p>
                    <a:p>
                      <a:r>
                        <a:rPr lang="es-ES" sz="1400" baseline="0" dirty="0" smtClean="0">
                          <a:latin typeface="Arial" pitchFamily="34" charset="0"/>
                          <a:cs typeface="Arial" pitchFamily="34" charset="0"/>
                        </a:rPr>
                        <a:t>Fundamentos del arte  II</a:t>
                      </a:r>
                    </a:p>
                    <a:p>
                      <a:r>
                        <a:rPr lang="es-ES" sz="1400" baseline="0" dirty="0" smtClean="0">
                          <a:latin typeface="Arial" pitchFamily="34" charset="0"/>
                          <a:cs typeface="Arial" pitchFamily="34" charset="0"/>
                        </a:rPr>
                        <a:t>Primera lengua Extranjera II</a:t>
                      </a:r>
                    </a:p>
                  </a:txBody>
                  <a:tcPr/>
                </a:tc>
                <a:tc hMerge="1">
                  <a:txBody>
                    <a:bodyPr/>
                    <a:lstStyle/>
                    <a:p>
                      <a:endParaRPr lang="es-ES"/>
                    </a:p>
                  </a:txBody>
                  <a:tcPr/>
                </a:tc>
                <a:tc>
                  <a:txBody>
                    <a:bodyPr/>
                    <a:lstStyle/>
                    <a:p>
                      <a:pPr algn="l"/>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tc>
              </a:tr>
              <a:tr h="968426">
                <a:tc>
                  <a:txBody>
                    <a:bodyPr/>
                    <a:lstStyle/>
                    <a:p>
                      <a:r>
                        <a:rPr lang="es-ES" sz="2000" dirty="0" smtClean="0">
                          <a:latin typeface="Arial" pitchFamily="34" charset="0"/>
                          <a:cs typeface="Arial" pitchFamily="34" charset="0"/>
                        </a:rPr>
                        <a:t>Troncales de Opción</a:t>
                      </a:r>
                      <a:endParaRPr lang="es-ES" sz="20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c>
                  <a:txBody>
                    <a:bodyPr/>
                    <a:lstStyle/>
                    <a:p>
                      <a:endParaRPr lang="es-ES" sz="1800" dirty="0" smtClean="0">
                        <a:latin typeface="Arial" pitchFamily="34" charset="0"/>
                        <a:cs typeface="Arial" pitchFamily="34" charset="0"/>
                      </a:endParaRPr>
                    </a:p>
                    <a:p>
                      <a:r>
                        <a:rPr lang="es-ES" sz="1800" dirty="0" smtClean="0">
                          <a:latin typeface="Arial" pitchFamily="34" charset="0"/>
                          <a:cs typeface="Arial" pitchFamily="34" charset="0"/>
                        </a:rPr>
                        <a:t>A elegir dos </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tcPr>
                </a:tc>
                <a:tc>
                  <a:txBody>
                    <a:bodyPr/>
                    <a:lstStyle/>
                    <a:p>
                      <a:r>
                        <a:rPr lang="es-ES" sz="1400" dirty="0" smtClean="0">
                          <a:latin typeface="Arial" pitchFamily="34" charset="0"/>
                          <a:cs typeface="Arial" pitchFamily="34" charset="0"/>
                        </a:rPr>
                        <a:t>Artes escénicas</a:t>
                      </a:r>
                    </a:p>
                    <a:p>
                      <a:r>
                        <a:rPr lang="es-ES" sz="1400" dirty="0" smtClean="0">
                          <a:latin typeface="Arial" pitchFamily="34" charset="0"/>
                          <a:cs typeface="Arial" pitchFamily="34" charset="0"/>
                        </a:rPr>
                        <a:t>Cultura</a:t>
                      </a:r>
                      <a:r>
                        <a:rPr lang="es-ES" sz="1400" baseline="0" dirty="0" smtClean="0">
                          <a:latin typeface="Arial" pitchFamily="34" charset="0"/>
                          <a:cs typeface="Arial" pitchFamily="34" charset="0"/>
                        </a:rPr>
                        <a:t> audiovisual II</a:t>
                      </a:r>
                    </a:p>
                    <a:p>
                      <a:r>
                        <a:rPr lang="es-ES" sz="1400" baseline="0" dirty="0" smtClean="0">
                          <a:latin typeface="Arial" pitchFamily="34" charset="0"/>
                          <a:cs typeface="Arial" pitchFamily="34" charset="0"/>
                        </a:rPr>
                        <a:t>Diseño</a:t>
                      </a:r>
                    </a:p>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8h</a:t>
                      </a:r>
                      <a:endParaRPr lang="es-ES" sz="1400" dirty="0">
                        <a:latin typeface="Arial" pitchFamily="34" charset="0"/>
                        <a:cs typeface="Arial" pitchFamily="34" charset="0"/>
                      </a:endParaRPr>
                    </a:p>
                  </a:txBody>
                  <a:tcPr/>
                </a:tc>
              </a:tr>
              <a:tr h="1398678">
                <a:tc rowSpan="3">
                  <a:txBody>
                    <a:bodyPr/>
                    <a:lstStyle/>
                    <a:p>
                      <a:endParaRPr lang="es-ES" sz="2000" dirty="0" smtClean="0">
                        <a:latin typeface="Arial" pitchFamily="34" charset="0"/>
                        <a:cs typeface="Arial" pitchFamily="34" charset="0"/>
                      </a:endParaRPr>
                    </a:p>
                    <a:p>
                      <a:endParaRPr lang="es-ES" sz="2000" dirty="0" smtClean="0">
                        <a:latin typeface="Arial" pitchFamily="34" charset="0"/>
                        <a:cs typeface="Arial" pitchFamily="34" charset="0"/>
                      </a:endParaRPr>
                    </a:p>
                    <a:p>
                      <a:endParaRPr lang="es-ES" sz="2000" dirty="0" smtClean="0">
                        <a:latin typeface="Arial" pitchFamily="34" charset="0"/>
                        <a:cs typeface="Arial" pitchFamily="34" charset="0"/>
                      </a:endParaRPr>
                    </a:p>
                    <a:p>
                      <a:r>
                        <a:rPr lang="es-ES" sz="2000" dirty="0" smtClean="0">
                          <a:latin typeface="Arial" pitchFamily="34" charset="0"/>
                          <a:cs typeface="Arial" pitchFamily="34" charset="0"/>
                        </a:rPr>
                        <a:t>Asignaturas </a:t>
                      </a:r>
                    </a:p>
                    <a:p>
                      <a:r>
                        <a:rPr lang="es-ES" sz="2000" dirty="0" smtClean="0">
                          <a:latin typeface="Arial" pitchFamily="34" charset="0"/>
                          <a:cs typeface="Arial" pitchFamily="34" charset="0"/>
                        </a:rPr>
                        <a:t>especificas</a:t>
                      </a:r>
                      <a:endParaRPr lang="es-ES" sz="2000" dirty="0">
                        <a:latin typeface="Arial" pitchFamily="34" charset="0"/>
                        <a:cs typeface="Arial" pitchFamily="34" charset="0"/>
                      </a:endParaRPr>
                    </a:p>
                  </a:txBody>
                  <a:tcPr/>
                </a:tc>
                <a:tc>
                  <a:txBody>
                    <a:bodyPr/>
                    <a:lstStyle/>
                    <a:p>
                      <a:r>
                        <a:rPr lang="es-ES" sz="1800" dirty="0" smtClean="0">
                          <a:latin typeface="Arial" pitchFamily="34" charset="0"/>
                          <a:cs typeface="Arial" pitchFamily="34" charset="0"/>
                        </a:rPr>
                        <a:t>A elegir una</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s-ES" sz="1400" dirty="0" smtClean="0">
                          <a:latin typeface="Arial" pitchFamily="34" charset="0"/>
                          <a:cs typeface="Arial" pitchFamily="34" charset="0"/>
                        </a:rPr>
                        <a:t>Análisis Musical II</a:t>
                      </a:r>
                    </a:p>
                    <a:p>
                      <a:r>
                        <a:rPr lang="es-ES" sz="1400" dirty="0" smtClean="0">
                          <a:latin typeface="Arial" pitchFamily="34" charset="0"/>
                          <a:cs typeface="Arial" pitchFamily="34" charset="0"/>
                        </a:rPr>
                        <a:t>Dibujo técnico II</a:t>
                      </a:r>
                    </a:p>
                    <a:p>
                      <a:r>
                        <a:rPr lang="es-ES" sz="1400" baseline="0" dirty="0" smtClean="0">
                          <a:latin typeface="Arial" pitchFamily="34" charset="0"/>
                          <a:cs typeface="Arial" pitchFamily="34" charset="0"/>
                        </a:rPr>
                        <a:t>Historia de la Filosofía</a:t>
                      </a:r>
                    </a:p>
                    <a:p>
                      <a:pPr marL="0" marR="0" indent="0" algn="l" defTabSz="914400" rtl="0" eaLnBrk="1" fontAlgn="auto" latinLnBrk="0" hangingPunct="1">
                        <a:lnSpc>
                          <a:spcPct val="100000"/>
                        </a:lnSpc>
                        <a:spcBef>
                          <a:spcPts val="0"/>
                        </a:spcBef>
                        <a:spcAft>
                          <a:spcPts val="0"/>
                        </a:spcAft>
                        <a:buClrTx/>
                        <a:buSzTx/>
                        <a:buFontTx/>
                        <a:buNone/>
                        <a:tabLst/>
                        <a:defRPr/>
                      </a:pPr>
                      <a:r>
                        <a:rPr lang="es-ES" sz="1400" baseline="0" dirty="0" smtClean="0">
                          <a:latin typeface="Arial" pitchFamily="34" charset="0"/>
                          <a:cs typeface="Arial" pitchFamily="34" charset="0"/>
                        </a:rPr>
                        <a:t>Imagen y sonido</a:t>
                      </a:r>
                    </a:p>
                    <a:p>
                      <a:pPr marL="0" marR="0" indent="0" algn="l" defTabSz="914400" rtl="0" eaLnBrk="1" fontAlgn="auto" latinLnBrk="0" hangingPunct="1">
                        <a:lnSpc>
                          <a:spcPct val="100000"/>
                        </a:lnSpc>
                        <a:spcBef>
                          <a:spcPts val="0"/>
                        </a:spcBef>
                        <a:spcAft>
                          <a:spcPts val="0"/>
                        </a:spcAft>
                        <a:buClrTx/>
                        <a:buSzTx/>
                        <a:buFontTx/>
                        <a:buNone/>
                        <a:tabLst/>
                        <a:defRPr/>
                      </a:pPr>
                      <a:r>
                        <a:rPr lang="es-ES" sz="1400" baseline="0" dirty="0" smtClean="0">
                          <a:latin typeface="Arial" pitchFamily="34" charset="0"/>
                          <a:cs typeface="Arial" pitchFamily="34" charset="0"/>
                        </a:rPr>
                        <a:t>Técnicas de expresión grafico-</a:t>
                      </a:r>
                      <a:r>
                        <a:rPr lang="es-ES" sz="1400" baseline="0" dirty="0" err="1" smtClean="0">
                          <a:latin typeface="Arial" pitchFamily="34" charset="0"/>
                          <a:cs typeface="Arial" pitchFamily="34" charset="0"/>
                        </a:rPr>
                        <a:t>plastica</a:t>
                      </a:r>
                      <a:endParaRPr lang="es-ES" sz="1400" baseline="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sz="1400" baseline="0" dirty="0" smtClean="0">
                          <a:latin typeface="Arial" pitchFamily="34" charset="0"/>
                          <a:cs typeface="Arial" pitchFamily="34" charset="0"/>
                        </a:rPr>
                        <a:t>TICII</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2</a:t>
                      </a:r>
                      <a:endParaRPr lang="es-ES" sz="1400" dirty="0">
                        <a:latin typeface="Arial" pitchFamily="34" charset="0"/>
                        <a:cs typeface="Arial" pitchFamily="34" charset="0"/>
                      </a:endParaRPr>
                    </a:p>
                  </a:txBody>
                  <a:tcPr>
                    <a:lnB w="12700" cap="flat" cmpd="sng" algn="ctr">
                      <a:solidFill>
                        <a:schemeClr val="tx1"/>
                      </a:solidFill>
                      <a:prstDash val="solid"/>
                      <a:round/>
                      <a:headEnd type="none" w="med" len="med"/>
                      <a:tailEnd type="none" w="med" len="med"/>
                    </a:lnB>
                  </a:tcPr>
                </a:tc>
              </a:tr>
              <a:tr h="310817">
                <a:tc vMerge="1">
                  <a:txBody>
                    <a:bodyPr/>
                    <a:lstStyle/>
                    <a:p>
                      <a:endParaRPr lang="es-ES"/>
                    </a:p>
                  </a:txBody>
                  <a:tcPr/>
                </a:tc>
                <a:tc>
                  <a:txBody>
                    <a:bodyPr/>
                    <a:lstStyle/>
                    <a:p>
                      <a:endParaRPr lang="es-ES" sz="14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tcPr>
                </a:tc>
                <a:tc>
                  <a:txBody>
                    <a:bodyPr/>
                    <a:lstStyle/>
                    <a:p>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mpd="sng">
                      <a:noFill/>
                    </a:lnB>
                  </a:tcPr>
                </a:tc>
                <a:tc rowSpan="2">
                  <a:txBody>
                    <a:bodyPr/>
                    <a:lstStyle/>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endParaRPr lang="es-ES" sz="1400" dirty="0" smtClean="0">
                        <a:latin typeface="Arial" pitchFamily="34" charset="0"/>
                        <a:cs typeface="Arial" pitchFamily="34" charset="0"/>
                      </a:endParaRPr>
                    </a:p>
                    <a:p>
                      <a:r>
                        <a:rPr lang="es-ES" sz="1400" dirty="0" smtClean="0">
                          <a:latin typeface="Arial" pitchFamily="34" charset="0"/>
                          <a:cs typeface="Arial" pitchFamily="34" charset="0"/>
                        </a:rPr>
                        <a:t>4 h</a:t>
                      </a:r>
                      <a:endParaRPr lang="es-ES" sz="1400" dirty="0">
                        <a:latin typeface="Arial" pitchFamily="34" charset="0"/>
                        <a:cs typeface="Arial" pitchFamily="34" charset="0"/>
                      </a:endParaRPr>
                    </a:p>
                  </a:txBody>
                  <a:tcPr>
                    <a:lnT w="12700" cap="flat" cmpd="sng" algn="ctr">
                      <a:solidFill>
                        <a:schemeClr val="tx1"/>
                      </a:solidFill>
                      <a:prstDash val="solid"/>
                      <a:round/>
                      <a:headEnd type="none" w="med" len="med"/>
                      <a:tailEnd type="none" w="med" len="med"/>
                    </a:lnT>
                  </a:tcPr>
                </a:tc>
              </a:tr>
              <a:tr h="1722385">
                <a:tc vMerge="1">
                  <a:txBody>
                    <a:bodyPr/>
                    <a:lstStyle/>
                    <a:p>
                      <a:endParaRPr lang="es-ES" dirty="0"/>
                    </a:p>
                  </a:txBody>
                  <a:tcPr/>
                </a:tc>
                <a:tc>
                  <a:txBody>
                    <a:bodyPr/>
                    <a:lstStyle/>
                    <a:p>
                      <a:r>
                        <a:rPr lang="es-ES" sz="1800" dirty="0" smtClean="0">
                          <a:latin typeface="Arial" pitchFamily="34" charset="0"/>
                          <a:cs typeface="Arial" pitchFamily="34" charset="0"/>
                        </a:rPr>
                        <a:t>A elegir una </a:t>
                      </a:r>
                      <a:endParaRPr lang="es-ES" sz="1800" dirty="0">
                        <a:latin typeface="Arial" pitchFamily="34" charset="0"/>
                        <a:cs typeface="Arial" pitchFamily="34" charset="0"/>
                      </a:endParaRPr>
                    </a:p>
                  </a:txBody>
                  <a:tcPr>
                    <a:lnR w="12700" cap="flat" cmpd="sng" algn="ctr">
                      <a:solidFill>
                        <a:schemeClr val="tx1"/>
                      </a:solidFill>
                      <a:prstDash val="solid"/>
                      <a:round/>
                      <a:headEnd type="none" w="med" len="med"/>
                      <a:tailEnd type="none" w="med" len="med"/>
                    </a:lnR>
                    <a:lnT w="12700" cmpd="sng">
                      <a:noFill/>
                    </a:lnT>
                  </a:tcPr>
                </a:tc>
                <a:tc>
                  <a:txBody>
                    <a:bodyPr/>
                    <a:lstStyle/>
                    <a:p>
                      <a:r>
                        <a:rPr lang="es-ES" sz="1400" dirty="0" smtClean="0">
                          <a:latin typeface="Arial" pitchFamily="34" charset="0"/>
                          <a:cs typeface="Arial" pitchFamily="34" charset="0"/>
                        </a:rPr>
                        <a:t>Dibujo artístico</a:t>
                      </a:r>
                      <a:r>
                        <a:rPr lang="es-ES" sz="1400" baseline="0" dirty="0" smtClean="0">
                          <a:latin typeface="Arial" pitchFamily="34" charset="0"/>
                          <a:cs typeface="Arial" pitchFamily="34" charset="0"/>
                        </a:rPr>
                        <a:t> II</a:t>
                      </a:r>
                    </a:p>
                    <a:p>
                      <a:r>
                        <a:rPr lang="es-ES" sz="1400" baseline="0" dirty="0" smtClean="0">
                          <a:latin typeface="Arial" pitchFamily="34" charset="0"/>
                          <a:cs typeface="Arial" pitchFamily="34" charset="0"/>
                        </a:rPr>
                        <a:t>Hª de la música y de la danza </a:t>
                      </a:r>
                    </a:p>
                    <a:p>
                      <a:r>
                        <a:rPr lang="es-ES" sz="1400" baseline="0" dirty="0" smtClean="0">
                          <a:latin typeface="Arial" pitchFamily="34" charset="0"/>
                          <a:cs typeface="Arial" pitchFamily="34" charset="0"/>
                        </a:rPr>
                        <a:t>Segunda Lengua extranjera II</a:t>
                      </a:r>
                    </a:p>
                    <a:p>
                      <a:r>
                        <a:rPr lang="es-ES" sz="1400" baseline="0" dirty="0" smtClean="0">
                          <a:latin typeface="Arial" pitchFamily="34" charset="0"/>
                          <a:cs typeface="Arial" pitchFamily="34" charset="0"/>
                        </a:rPr>
                        <a:t>Troncal de opción no cursada</a:t>
                      </a:r>
                      <a:endParaRPr lang="es-ES" sz="14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T w="12700" cmpd="sng">
                      <a:noFill/>
                    </a:lnT>
                  </a:tcPr>
                </a:tc>
                <a:tc vMerge="1">
                  <a:txBody>
                    <a:bodyPr/>
                    <a:lstStyle/>
                    <a:p>
                      <a:endParaRPr lang="es-ES" sz="140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xmlns="" val="4016545993"/>
      </p:ext>
    </p:extLst>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idx="4294967295"/>
          </p:nvPr>
        </p:nvSpPr>
        <p:spPr>
          <a:xfrm>
            <a:off x="1357313" y="642938"/>
            <a:ext cx="7786687" cy="1214437"/>
          </a:xfrm>
          <a:prstGeom prst="wave">
            <a:avLst>
              <a:gd name="adj1" fmla="val 12500"/>
              <a:gd name="adj2" fmla="val 122"/>
            </a:avLst>
          </a:prstGeom>
        </p:spPr>
        <p:style>
          <a:lnRef idx="2">
            <a:schemeClr val="accent1"/>
          </a:lnRef>
          <a:fillRef idx="1">
            <a:schemeClr val="lt1"/>
          </a:fillRef>
          <a:effectRef idx="0">
            <a:schemeClr val="accent1"/>
          </a:effectRef>
          <a:fontRef idx="minor">
            <a:schemeClr val="dk1"/>
          </a:fontRef>
        </p:style>
        <p:txBody>
          <a:bodyPr rtlCol="0" anchor="ctr">
            <a:noAutofit/>
          </a:bodyPr>
          <a:lstStyle/>
          <a:p>
            <a:pPr algn="ctr"/>
            <a:r>
              <a:rPr lang="es-ES" sz="2000" b="1" dirty="0" smtClean="0">
                <a:latin typeface="+mj-lt"/>
              </a:rPr>
              <a:t>ORGANIZACIÓN DEL PRIMER CICLO DE EDUCACIÓN SECUNDARIA OBLIGATORIA</a:t>
            </a:r>
            <a:r>
              <a:rPr lang="es-ES" sz="1200" b="1" dirty="0" smtClean="0">
                <a:latin typeface="+mj-lt"/>
              </a:rPr>
              <a:t>(art.13)</a:t>
            </a:r>
            <a:endParaRPr lang="es-ES" sz="1200" b="1" dirty="0">
              <a:latin typeface="+mj-lt"/>
            </a:endParaRPr>
          </a:p>
        </p:txBody>
      </p:sp>
      <p:graphicFrame>
        <p:nvGraphicFramePr>
          <p:cNvPr id="7" name="6 Diagrama"/>
          <p:cNvGraphicFramePr/>
          <p:nvPr/>
        </p:nvGraphicFramePr>
        <p:xfrm>
          <a:off x="1214414" y="1928802"/>
          <a:ext cx="6858048" cy="4286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WordArt 2"/>
          <p:cNvSpPr>
            <a:spLocks noChangeArrowheads="1" noChangeShapeType="1" noTextEdit="1"/>
          </p:cNvSpPr>
          <p:nvPr/>
        </p:nvSpPr>
        <p:spPr bwMode="auto">
          <a:xfrm>
            <a:off x="323528" y="404813"/>
            <a:ext cx="8568953" cy="865187"/>
          </a:xfrm>
          <a:prstGeom prst="rect">
            <a:avLst/>
          </a:prstGeom>
        </p:spPr>
        <p:txBody>
          <a:bodyPr wrap="none" fromWordArt="1">
            <a:prstTxWarp prst="textPlain">
              <a:avLst>
                <a:gd name="adj" fmla="val 50000"/>
              </a:avLst>
            </a:prstTxWarp>
          </a:bodyPr>
          <a:lstStyle/>
          <a:p>
            <a:pPr algn="ctr"/>
            <a:r>
              <a:rPr lang="es-ES" sz="3600" kern="10" dirty="0">
                <a:ln w="9525">
                  <a:solidFill>
                    <a:srgbClr val="7C7B3D"/>
                  </a:solidFill>
                  <a:round/>
                  <a:headEnd/>
                  <a:tailEnd/>
                </a:ln>
                <a:solidFill>
                  <a:schemeClr val="tx1">
                    <a:lumMod val="65000"/>
                    <a:lumOff val="35000"/>
                  </a:schemeClr>
                </a:solidFill>
                <a:latin typeface="+mj-lt"/>
              </a:rPr>
              <a:t>Ciclos Formativos de Grado Superior</a:t>
            </a:r>
          </a:p>
        </p:txBody>
      </p:sp>
      <p:sp>
        <p:nvSpPr>
          <p:cNvPr id="120836" name="Rectangle 4"/>
          <p:cNvSpPr>
            <a:spLocks noChangeArrowheads="1"/>
          </p:cNvSpPr>
          <p:nvPr/>
        </p:nvSpPr>
        <p:spPr bwMode="auto">
          <a:xfrm>
            <a:off x="827584" y="3068960"/>
            <a:ext cx="7272808" cy="3439403"/>
          </a:xfrm>
          <a:prstGeom prst="rect">
            <a:avLst/>
          </a:prstGeom>
          <a:noFill/>
          <a:ln w="9525">
            <a:noFill/>
            <a:miter lim="800000"/>
            <a:headEnd/>
            <a:tailEnd/>
          </a:ln>
        </p:spPr>
        <p:txBody>
          <a:bodyPr wrap="square">
            <a:spAutoFit/>
          </a:bodyPr>
          <a:lstStyle/>
          <a:p>
            <a:pPr lvl="2">
              <a:lnSpc>
                <a:spcPct val="150000"/>
              </a:lnSpc>
              <a:buFont typeface="Wingdings" pitchFamily="2" charset="2"/>
              <a:buChar char="ü"/>
            </a:pPr>
            <a:r>
              <a:rPr lang="es-ES" sz="2800" dirty="0">
                <a:solidFill>
                  <a:schemeClr val="tx2"/>
                </a:solidFill>
              </a:rPr>
              <a:t>. El título de bachillerato.</a:t>
            </a:r>
          </a:p>
          <a:p>
            <a:pPr lvl="2">
              <a:lnSpc>
                <a:spcPct val="150000"/>
              </a:lnSpc>
              <a:buFont typeface="Wingdings" pitchFamily="2" charset="2"/>
              <a:buChar char="ü"/>
            </a:pPr>
            <a:r>
              <a:rPr lang="es-ES" sz="2800" dirty="0">
                <a:solidFill>
                  <a:schemeClr val="tx2"/>
                </a:solidFill>
              </a:rPr>
              <a:t> Tener </a:t>
            </a:r>
            <a:r>
              <a:rPr lang="es-ES" sz="2800" dirty="0" smtClean="0">
                <a:solidFill>
                  <a:schemeClr val="tx2"/>
                </a:solidFill>
              </a:rPr>
              <a:t>18 </a:t>
            </a:r>
            <a:r>
              <a:rPr lang="es-ES" sz="2800" dirty="0">
                <a:solidFill>
                  <a:schemeClr val="tx2"/>
                </a:solidFill>
              </a:rPr>
              <a:t>y superar la prueba de acceso</a:t>
            </a:r>
          </a:p>
          <a:p>
            <a:pPr>
              <a:lnSpc>
                <a:spcPct val="150000"/>
              </a:lnSpc>
              <a:buFont typeface="Wingdings" pitchFamily="2" charset="2"/>
              <a:buNone/>
            </a:pPr>
            <a:endParaRPr lang="es-ES" sz="2800" dirty="0">
              <a:solidFill>
                <a:schemeClr val="tx2"/>
              </a:solidFill>
            </a:endParaRPr>
          </a:p>
          <a:p>
            <a:pPr>
              <a:lnSpc>
                <a:spcPct val="150000"/>
              </a:lnSpc>
              <a:buFont typeface="Wingdings" pitchFamily="2" charset="2"/>
              <a:buNone/>
            </a:pPr>
            <a:endParaRPr lang="es-ES" sz="500" dirty="0">
              <a:solidFill>
                <a:schemeClr val="tx2"/>
              </a:solidFill>
            </a:endParaRPr>
          </a:p>
          <a:p>
            <a:pPr lvl="2">
              <a:lnSpc>
                <a:spcPct val="150000"/>
              </a:lnSpc>
              <a:buFont typeface="Wingdings" pitchFamily="2" charset="2"/>
              <a:buNone/>
            </a:pPr>
            <a:endParaRPr lang="es-ES" sz="2800" dirty="0">
              <a:solidFill>
                <a:schemeClr val="tx2"/>
              </a:solidFill>
            </a:endParaRPr>
          </a:p>
        </p:txBody>
      </p:sp>
      <p:sp>
        <p:nvSpPr>
          <p:cNvPr id="5" name="4 Rectángulo"/>
          <p:cNvSpPr/>
          <p:nvPr/>
        </p:nvSpPr>
        <p:spPr>
          <a:xfrm>
            <a:off x="1547813" y="1628775"/>
            <a:ext cx="5400675" cy="954088"/>
          </a:xfrm>
          <a:prstGeom prst="rect">
            <a:avLst/>
          </a:prstGeom>
        </p:spPr>
        <p:txBody>
          <a:bodyPr>
            <a:spAutoFit/>
          </a:bodyPr>
          <a:lstStyle/>
          <a:p>
            <a:pPr algn="ctr">
              <a:lnSpc>
                <a:spcPct val="200000"/>
              </a:lnSpc>
              <a:spcBef>
                <a:spcPct val="50000"/>
              </a:spcBef>
              <a:defRPr/>
            </a:pPr>
            <a:r>
              <a:rPr lang="es-ES" sz="2800" dirty="0">
                <a:effectLst>
                  <a:outerShdw blurRad="38100" dist="38100" dir="2700000" algn="tl">
                    <a:srgbClr val="C0C0C0"/>
                  </a:outerShdw>
                </a:effectLst>
                <a:latin typeface="Arial Black" pitchFamily="34" charset="0"/>
                <a:cs typeface="+mn-cs"/>
              </a:rPr>
              <a:t>Para acceder necesitas</a:t>
            </a:r>
            <a:r>
              <a:rPr lang="es-ES" dirty="0">
                <a:effectLst>
                  <a:outerShdw blurRad="38100" dist="38100" dir="2700000" algn="tl">
                    <a:srgbClr val="C0C0C0"/>
                  </a:outerShdw>
                </a:effectLst>
                <a:latin typeface="Boo" pitchFamily="34" charset="0"/>
                <a:cs typeface="+mn-cs"/>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0836"/>
                                        </p:tgtEl>
                                        <p:attrNameLst>
                                          <p:attrName>style.visibility</p:attrName>
                                        </p:attrNameLst>
                                      </p:cBhvr>
                                      <p:to>
                                        <p:strVal val="visible"/>
                                      </p:to>
                                    </p:set>
                                    <p:anim calcmode="discrete" valueType="clr">
                                      <p:cBhvr override="childStyle">
                                        <p:cTn id="7" dur="80"/>
                                        <p:tgtEl>
                                          <p:spTgt spid="1208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0836"/>
                                        </p:tgtEl>
                                        <p:attrNameLst>
                                          <p:attrName>fillcolor</p:attrName>
                                        </p:attrNameLst>
                                      </p:cBhvr>
                                      <p:tavLst>
                                        <p:tav tm="0">
                                          <p:val>
                                            <p:clrVal>
                                              <a:schemeClr val="accent2"/>
                                            </p:clrVal>
                                          </p:val>
                                        </p:tav>
                                        <p:tav tm="50000">
                                          <p:val>
                                            <p:clrVal>
                                              <a:schemeClr val="hlink"/>
                                            </p:clrVal>
                                          </p:val>
                                        </p:tav>
                                      </p:tavLst>
                                    </p:anim>
                                    <p:set>
                                      <p:cBhvr>
                                        <p:cTn id="9" dur="80"/>
                                        <p:tgtEl>
                                          <p:spTgt spid="1208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8" name="WordArt 4"/>
          <p:cNvSpPr>
            <a:spLocks noChangeArrowheads="1" noChangeShapeType="1" noTextEdit="1"/>
          </p:cNvSpPr>
          <p:nvPr/>
        </p:nvSpPr>
        <p:spPr bwMode="auto">
          <a:xfrm>
            <a:off x="539552" y="260648"/>
            <a:ext cx="8280598" cy="1008063"/>
          </a:xfrm>
          <a:prstGeom prst="rect">
            <a:avLst/>
          </a:prstGeom>
        </p:spPr>
        <p:txBody>
          <a:bodyPr wrap="none" fromWordArt="1">
            <a:prstTxWarp prst="textPlain">
              <a:avLst>
                <a:gd name="adj" fmla="val 50000"/>
              </a:avLst>
            </a:prstTxWarp>
          </a:bodyPr>
          <a:lstStyle/>
          <a:p>
            <a:pPr algn="ctr"/>
            <a:r>
              <a:rPr lang="es-ES" sz="3600" kern="10" dirty="0">
                <a:ln w="9525">
                  <a:solidFill>
                    <a:srgbClr val="7C7B3D"/>
                  </a:solidFill>
                  <a:round/>
                  <a:headEnd/>
                  <a:tailEnd/>
                </a:ln>
                <a:solidFill>
                  <a:schemeClr val="tx1">
                    <a:lumMod val="65000"/>
                    <a:lumOff val="35000"/>
                  </a:schemeClr>
                </a:solidFill>
                <a:latin typeface="+mj-lt"/>
              </a:rPr>
              <a:t>Ciclos de Grado Superior</a:t>
            </a:r>
          </a:p>
        </p:txBody>
      </p:sp>
      <p:sp>
        <p:nvSpPr>
          <p:cNvPr id="36867" name="Text Box 5"/>
          <p:cNvSpPr txBox="1">
            <a:spLocks noChangeArrowheads="1"/>
          </p:cNvSpPr>
          <p:nvPr/>
        </p:nvSpPr>
        <p:spPr bwMode="auto">
          <a:xfrm>
            <a:off x="755650" y="1844675"/>
            <a:ext cx="7848600" cy="519113"/>
          </a:xfrm>
          <a:prstGeom prst="rect">
            <a:avLst/>
          </a:prstGeom>
          <a:noFill/>
          <a:ln w="9525">
            <a:noFill/>
            <a:miter lim="800000"/>
            <a:headEnd/>
            <a:tailEnd/>
          </a:ln>
        </p:spPr>
        <p:txBody>
          <a:bodyPr>
            <a:spAutoFit/>
          </a:bodyPr>
          <a:lstStyle/>
          <a:p>
            <a:pPr algn="ctr">
              <a:spcBef>
                <a:spcPct val="50000"/>
              </a:spcBef>
            </a:pPr>
            <a:r>
              <a:rPr lang="es-ES" sz="2800"/>
              <a:t>Te capacita para desarrollar una profesión</a:t>
            </a:r>
          </a:p>
        </p:txBody>
      </p:sp>
      <p:sp>
        <p:nvSpPr>
          <p:cNvPr id="36868" name="Text Box 7"/>
          <p:cNvSpPr txBox="1">
            <a:spLocks noChangeArrowheads="1"/>
          </p:cNvSpPr>
          <p:nvPr/>
        </p:nvSpPr>
        <p:spPr bwMode="auto">
          <a:xfrm>
            <a:off x="755650" y="2924175"/>
            <a:ext cx="7848600" cy="1374775"/>
          </a:xfrm>
          <a:prstGeom prst="rect">
            <a:avLst/>
          </a:prstGeom>
          <a:noFill/>
          <a:ln w="9525">
            <a:noFill/>
            <a:miter lim="800000"/>
            <a:headEnd/>
            <a:tailEnd/>
          </a:ln>
        </p:spPr>
        <p:txBody>
          <a:bodyPr>
            <a:spAutoFit/>
          </a:bodyPr>
          <a:lstStyle/>
          <a:p>
            <a:pPr algn="ctr">
              <a:lnSpc>
                <a:spcPct val="150000"/>
              </a:lnSpc>
              <a:spcBef>
                <a:spcPct val="50000"/>
              </a:spcBef>
            </a:pPr>
            <a:r>
              <a:rPr lang="es-ES" sz="2800"/>
              <a:t>Formación Intensiva que incluye un módulo de Formación en Centros de Trabajo</a:t>
            </a:r>
          </a:p>
        </p:txBody>
      </p:sp>
      <p:sp>
        <p:nvSpPr>
          <p:cNvPr id="36869" name="Text Box 9"/>
          <p:cNvSpPr txBox="1">
            <a:spLocks noChangeArrowheads="1"/>
          </p:cNvSpPr>
          <p:nvPr/>
        </p:nvSpPr>
        <p:spPr bwMode="auto">
          <a:xfrm>
            <a:off x="827088" y="4365625"/>
            <a:ext cx="7848600" cy="733425"/>
          </a:xfrm>
          <a:prstGeom prst="rect">
            <a:avLst/>
          </a:prstGeom>
          <a:noFill/>
          <a:ln w="9525">
            <a:noFill/>
            <a:miter lim="800000"/>
            <a:headEnd/>
            <a:tailEnd/>
          </a:ln>
        </p:spPr>
        <p:txBody>
          <a:bodyPr>
            <a:spAutoFit/>
          </a:bodyPr>
          <a:lstStyle/>
          <a:p>
            <a:pPr>
              <a:lnSpc>
                <a:spcPct val="150000"/>
              </a:lnSpc>
              <a:spcBef>
                <a:spcPct val="50000"/>
              </a:spcBef>
            </a:pPr>
            <a:r>
              <a:rPr lang="es-ES" sz="2800"/>
              <a:t>La duración es:</a:t>
            </a:r>
          </a:p>
        </p:txBody>
      </p:sp>
      <p:sp>
        <p:nvSpPr>
          <p:cNvPr id="36870" name="Text Box 10"/>
          <p:cNvSpPr txBox="1">
            <a:spLocks noChangeArrowheads="1"/>
          </p:cNvSpPr>
          <p:nvPr/>
        </p:nvSpPr>
        <p:spPr bwMode="auto">
          <a:xfrm>
            <a:off x="1763713" y="5000625"/>
            <a:ext cx="7848600" cy="1589088"/>
          </a:xfrm>
          <a:prstGeom prst="rect">
            <a:avLst/>
          </a:prstGeom>
          <a:noFill/>
          <a:ln w="9525">
            <a:noFill/>
            <a:miter lim="800000"/>
            <a:headEnd/>
            <a:tailEnd/>
          </a:ln>
        </p:spPr>
        <p:txBody>
          <a:bodyPr>
            <a:spAutoFit/>
          </a:bodyPr>
          <a:lstStyle/>
          <a:p>
            <a:pPr>
              <a:lnSpc>
                <a:spcPct val="150000"/>
              </a:lnSpc>
              <a:spcBef>
                <a:spcPct val="50000"/>
              </a:spcBef>
              <a:buFont typeface="Wingdings" pitchFamily="2" charset="2"/>
              <a:buChar char="Ø"/>
            </a:pPr>
            <a:r>
              <a:rPr lang="es-ES" sz="2800"/>
              <a:t> 1 curso + FCT</a:t>
            </a:r>
          </a:p>
          <a:p>
            <a:pPr>
              <a:lnSpc>
                <a:spcPct val="150000"/>
              </a:lnSpc>
              <a:spcBef>
                <a:spcPct val="50000"/>
              </a:spcBef>
              <a:buFont typeface="Wingdings" pitchFamily="2" charset="2"/>
              <a:buChar char="Ø"/>
            </a:pPr>
            <a:r>
              <a:rPr lang="es-ES" sz="2800"/>
              <a:t> 2 cursos + FCT</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185348"/>
                                        </p:tgtEl>
                                        <p:attrNameLst>
                                          <p:attrName>style.visibility</p:attrName>
                                        </p:attrNameLst>
                                      </p:cBhvr>
                                      <p:to>
                                        <p:strVal val="visible"/>
                                      </p:to>
                                    </p:set>
                                    <p:animEffect transition="in" filter="fade">
                                      <p:cBhvr>
                                        <p:cTn id="7" dur="770" decel="100000"/>
                                        <p:tgtEl>
                                          <p:spTgt spid="185348"/>
                                        </p:tgtEl>
                                      </p:cBhvr>
                                    </p:animEffect>
                                    <p:animScale>
                                      <p:cBhvr>
                                        <p:cTn id="8" dur="770" decel="100000"/>
                                        <p:tgtEl>
                                          <p:spTgt spid="185348"/>
                                        </p:tgtEl>
                                      </p:cBhvr>
                                      <p:from x="10000" y="10000"/>
                                      <p:to x="200000" y="450000"/>
                                    </p:animScale>
                                    <p:animScale>
                                      <p:cBhvr>
                                        <p:cTn id="9" dur="1230" accel="100000" fill="hold">
                                          <p:stCondLst>
                                            <p:cond delay="770"/>
                                          </p:stCondLst>
                                        </p:cTn>
                                        <p:tgtEl>
                                          <p:spTgt spid="185348"/>
                                        </p:tgtEl>
                                      </p:cBhvr>
                                      <p:from x="200000" y="450000"/>
                                      <p:to x="100000" y="100000"/>
                                    </p:animScale>
                                    <p:set>
                                      <p:cBhvr>
                                        <p:cTn id="10" dur="770" fill="hold"/>
                                        <p:tgtEl>
                                          <p:spTgt spid="185348"/>
                                        </p:tgtEl>
                                        <p:attrNameLst>
                                          <p:attrName>ppt_x</p:attrName>
                                        </p:attrNameLst>
                                      </p:cBhvr>
                                      <p:to>
                                        <p:strVal val="(0.5)"/>
                                      </p:to>
                                    </p:set>
                                    <p:anim from="(0.5)" to="(#ppt_x)" calcmode="lin" valueType="num">
                                      <p:cBhvr>
                                        <p:cTn id="11" dur="1230" accel="100000" fill="hold">
                                          <p:stCondLst>
                                            <p:cond delay="770"/>
                                          </p:stCondLst>
                                        </p:cTn>
                                        <p:tgtEl>
                                          <p:spTgt spid="185348"/>
                                        </p:tgtEl>
                                        <p:attrNameLst>
                                          <p:attrName>ppt_x</p:attrName>
                                        </p:attrNameLst>
                                      </p:cBhvr>
                                    </p:anim>
                                    <p:set>
                                      <p:cBhvr>
                                        <p:cTn id="12" dur="770" fill="hold"/>
                                        <p:tgtEl>
                                          <p:spTgt spid="185348"/>
                                        </p:tgtEl>
                                        <p:attrNameLst>
                                          <p:attrName>ppt_y</p:attrName>
                                        </p:attrNameLst>
                                      </p:cBhvr>
                                      <p:to>
                                        <p:strVal val="(#ppt_y+0.4)"/>
                                      </p:to>
                                    </p:set>
                                    <p:anim from="(#ppt_y+0.4)" to="(#ppt_y)" calcmode="lin" valueType="num">
                                      <p:cBhvr>
                                        <p:cTn id="13" dur="1230" accel="100000" fill="hold">
                                          <p:stCondLst>
                                            <p:cond delay="770"/>
                                          </p:stCondLst>
                                        </p:cTn>
                                        <p:tgtEl>
                                          <p:spTgt spid="185348"/>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1" nodeType="clickEffect">
                                  <p:stCondLst>
                                    <p:cond delay="0"/>
                                  </p:stCondLst>
                                  <p:childTnLst>
                                    <p:set>
                                      <p:cBhvr>
                                        <p:cTn id="17" dur="1" fill="hold">
                                          <p:stCondLst>
                                            <p:cond delay="0"/>
                                          </p:stCondLst>
                                        </p:cTn>
                                        <p:tgtEl>
                                          <p:spTgt spid="185348"/>
                                        </p:tgtEl>
                                        <p:attrNameLst>
                                          <p:attrName>style.visibility</p:attrName>
                                        </p:attrNameLst>
                                      </p:cBhvr>
                                      <p:to>
                                        <p:strVal val="visible"/>
                                      </p:to>
                                    </p:set>
                                    <p:animEffect transition="in" filter="wipe(down)">
                                      <p:cBhvr>
                                        <p:cTn id="18" dur="580">
                                          <p:stCondLst>
                                            <p:cond delay="0"/>
                                          </p:stCondLst>
                                        </p:cTn>
                                        <p:tgtEl>
                                          <p:spTgt spid="185348"/>
                                        </p:tgtEl>
                                      </p:cBhvr>
                                    </p:animEffect>
                                    <p:anim calcmode="lin" valueType="num">
                                      <p:cBhvr>
                                        <p:cTn id="19" dur="1822" tmFilter="0,0; 0.14,0.36; 0.43,0.73; 0.71,0.91; 1.0,1.0">
                                          <p:stCondLst>
                                            <p:cond delay="0"/>
                                          </p:stCondLst>
                                        </p:cTn>
                                        <p:tgtEl>
                                          <p:spTgt spid="185348"/>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185348"/>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185348"/>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185348"/>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185348"/>
                                        </p:tgtEl>
                                        <p:attrNameLst>
                                          <p:attrName>ppt_y</p:attrName>
                                        </p:attrNameLst>
                                      </p:cBhvr>
                                      <p:tavLst>
                                        <p:tav tm="0" fmla="#ppt_y-sin(pi*$)/81">
                                          <p:val>
                                            <p:fltVal val="0"/>
                                          </p:val>
                                        </p:tav>
                                        <p:tav tm="100000">
                                          <p:val>
                                            <p:fltVal val="1"/>
                                          </p:val>
                                        </p:tav>
                                      </p:tavLst>
                                    </p:anim>
                                    <p:animScale>
                                      <p:cBhvr>
                                        <p:cTn id="24" dur="26">
                                          <p:stCondLst>
                                            <p:cond delay="650"/>
                                          </p:stCondLst>
                                        </p:cTn>
                                        <p:tgtEl>
                                          <p:spTgt spid="185348"/>
                                        </p:tgtEl>
                                      </p:cBhvr>
                                      <p:to x="100000" y="60000"/>
                                    </p:animScale>
                                    <p:animScale>
                                      <p:cBhvr>
                                        <p:cTn id="25" dur="166" decel="50000">
                                          <p:stCondLst>
                                            <p:cond delay="676"/>
                                          </p:stCondLst>
                                        </p:cTn>
                                        <p:tgtEl>
                                          <p:spTgt spid="185348"/>
                                        </p:tgtEl>
                                      </p:cBhvr>
                                      <p:to x="100000" y="100000"/>
                                    </p:animScale>
                                    <p:animScale>
                                      <p:cBhvr>
                                        <p:cTn id="26" dur="26">
                                          <p:stCondLst>
                                            <p:cond delay="1312"/>
                                          </p:stCondLst>
                                        </p:cTn>
                                        <p:tgtEl>
                                          <p:spTgt spid="185348"/>
                                        </p:tgtEl>
                                      </p:cBhvr>
                                      <p:to x="100000" y="80000"/>
                                    </p:animScale>
                                    <p:animScale>
                                      <p:cBhvr>
                                        <p:cTn id="27" dur="166" decel="50000">
                                          <p:stCondLst>
                                            <p:cond delay="1338"/>
                                          </p:stCondLst>
                                        </p:cTn>
                                        <p:tgtEl>
                                          <p:spTgt spid="185348"/>
                                        </p:tgtEl>
                                      </p:cBhvr>
                                      <p:to x="100000" y="100000"/>
                                    </p:animScale>
                                    <p:animScale>
                                      <p:cBhvr>
                                        <p:cTn id="28" dur="26">
                                          <p:stCondLst>
                                            <p:cond delay="1642"/>
                                          </p:stCondLst>
                                        </p:cTn>
                                        <p:tgtEl>
                                          <p:spTgt spid="185348"/>
                                        </p:tgtEl>
                                      </p:cBhvr>
                                      <p:to x="100000" y="90000"/>
                                    </p:animScale>
                                    <p:animScale>
                                      <p:cBhvr>
                                        <p:cTn id="29" dur="166" decel="50000">
                                          <p:stCondLst>
                                            <p:cond delay="1668"/>
                                          </p:stCondLst>
                                        </p:cTn>
                                        <p:tgtEl>
                                          <p:spTgt spid="185348"/>
                                        </p:tgtEl>
                                      </p:cBhvr>
                                      <p:to x="100000" y="100000"/>
                                    </p:animScale>
                                    <p:animScale>
                                      <p:cBhvr>
                                        <p:cTn id="30" dur="26">
                                          <p:stCondLst>
                                            <p:cond delay="1808"/>
                                          </p:stCondLst>
                                        </p:cTn>
                                        <p:tgtEl>
                                          <p:spTgt spid="185348"/>
                                        </p:tgtEl>
                                      </p:cBhvr>
                                      <p:to x="100000" y="95000"/>
                                    </p:animScale>
                                    <p:animScale>
                                      <p:cBhvr>
                                        <p:cTn id="31" dur="166" decel="50000">
                                          <p:stCondLst>
                                            <p:cond delay="1834"/>
                                          </p:stCondLst>
                                        </p:cTn>
                                        <p:tgtEl>
                                          <p:spTgt spid="18534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8" grpId="0" animBg="1"/>
      <p:bldP spid="185348"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642918"/>
            <a:ext cx="7786742" cy="4801314"/>
          </a:xfrm>
          <a:prstGeom prst="rect">
            <a:avLst/>
          </a:prstGeom>
        </p:spPr>
        <p:txBody>
          <a:bodyPr wrap="square">
            <a:spAutoFit/>
          </a:bodyPr>
          <a:lstStyle/>
          <a:p>
            <a:r>
              <a:rPr lang="es-ES" b="1" dirty="0" smtClean="0">
                <a:solidFill>
                  <a:srgbClr val="7030A0"/>
                </a:solidFill>
              </a:rPr>
              <a:t>ACCESO A FORMACIÓN PROFESIONAL CURSO 2016/17 </a:t>
            </a:r>
          </a:p>
          <a:p>
            <a:endParaRPr lang="es-ES" b="1" dirty="0" smtClean="0">
              <a:solidFill>
                <a:srgbClr val="7030A0"/>
              </a:solidFill>
            </a:endParaRPr>
          </a:p>
          <a:p>
            <a:r>
              <a:rPr lang="es-ES" b="1" dirty="0" smtClean="0">
                <a:solidFill>
                  <a:srgbClr val="7030A0"/>
                </a:solidFill>
              </a:rPr>
              <a:t>FORMACIÓN PROFESIONAL DE GRADO MEDIO</a:t>
            </a:r>
          </a:p>
          <a:p>
            <a:endParaRPr lang="es-ES" b="1" dirty="0" smtClean="0">
              <a:solidFill>
                <a:srgbClr val="7030A0"/>
              </a:solidFill>
            </a:endParaRPr>
          </a:p>
          <a:p>
            <a:r>
              <a:rPr lang="es-ES" b="1" dirty="0" smtClean="0">
                <a:solidFill>
                  <a:srgbClr val="7030A0"/>
                </a:solidFill>
              </a:rPr>
              <a:t>	 </a:t>
            </a:r>
            <a:r>
              <a:rPr lang="es-ES" dirty="0" smtClean="0"/>
              <a:t>El acceso a los ciclos formativos de grado medio exigirá cumplir alguno de los requisitos siguientes: </a:t>
            </a:r>
          </a:p>
          <a:p>
            <a:r>
              <a:rPr lang="es-ES" dirty="0" smtClean="0"/>
              <a:t>	a) </a:t>
            </a:r>
            <a:r>
              <a:rPr lang="es-ES" u="sng" dirty="0" smtClean="0"/>
              <a:t>Título de Graduado en Educación Secundaria Obligatoria</a:t>
            </a:r>
            <a:r>
              <a:rPr lang="es-ES" dirty="0" smtClean="0"/>
              <a:t>.*</a:t>
            </a:r>
          </a:p>
          <a:p>
            <a:r>
              <a:rPr lang="es-ES" dirty="0" smtClean="0"/>
              <a:t>	 b) </a:t>
            </a:r>
            <a:r>
              <a:rPr lang="es-ES" u="sng" dirty="0" smtClean="0"/>
              <a:t>Título Profesional Básico (Formación Profesional Básica).</a:t>
            </a:r>
          </a:p>
          <a:p>
            <a:r>
              <a:rPr lang="es-ES" dirty="0" smtClean="0"/>
              <a:t>	 c) Alguna de las siguientes opciones:</a:t>
            </a:r>
          </a:p>
          <a:p>
            <a:r>
              <a:rPr lang="es-ES" dirty="0" smtClean="0"/>
              <a:t>     - Mediante la prueba de acceso a los ciclos formativos de grado medio de formación profesional. (También se puede acceder mediante la prueba de acceso de grado superior. No obstante, tendrá prioridad la prueba de acceso de grado medio sobre la de grado superior. Las personas que tengan superada la prueba de acceso a la Universidad para mayores de 25 años de edad estarán exentos - 5 a efectos de calificación final -),</a:t>
            </a:r>
          </a:p>
          <a:p>
            <a:r>
              <a:rPr lang="es-ES" dirty="0" smtClean="0"/>
              <a:t>    - Haber superado un curso de formación específico para el acceso a ciclos de grado medio. </a:t>
            </a:r>
            <a:endParaRPr lang="es-ES" dirty="0"/>
          </a:p>
        </p:txBody>
      </p:sp>
    </p:spTree>
  </p:cSld>
  <p:clrMapOvr>
    <a:masterClrMapping/>
  </p:clrMapOvr>
  <p:transition>
    <p:checke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57224" y="428604"/>
            <a:ext cx="6500858" cy="6186309"/>
          </a:xfrm>
          <a:prstGeom prst="rect">
            <a:avLst/>
          </a:prstGeom>
        </p:spPr>
        <p:txBody>
          <a:bodyPr wrap="square">
            <a:spAutoFit/>
          </a:bodyPr>
          <a:lstStyle/>
          <a:p>
            <a:pPr>
              <a:buFontTx/>
              <a:buChar char="-"/>
            </a:pPr>
            <a:r>
              <a:rPr lang="es-ES" dirty="0" smtClean="0"/>
              <a:t>Otras vías de acceso:</a:t>
            </a:r>
          </a:p>
          <a:p>
            <a:pPr>
              <a:buFontTx/>
              <a:buChar char="-"/>
            </a:pPr>
            <a:r>
              <a:rPr lang="es-ES" dirty="0" smtClean="0"/>
              <a:t>     i. Haber superado los módulos obligatorios de un Programa de Cualificación Profesional Inicial (1º PCPI Región de Murcia) anterior a Formación Profesional Básica. </a:t>
            </a:r>
          </a:p>
          <a:p>
            <a:pPr>
              <a:buFontTx/>
              <a:buChar char="-"/>
            </a:pPr>
            <a:r>
              <a:rPr lang="es-ES" dirty="0" smtClean="0"/>
              <a:t>     </a:t>
            </a:r>
            <a:r>
              <a:rPr lang="es-ES" dirty="0" err="1" smtClean="0"/>
              <a:t>ii</a:t>
            </a:r>
            <a:r>
              <a:rPr lang="es-ES" dirty="0" smtClean="0"/>
              <a:t>. El título de Técnico (Ciclos formativos de grado medio de formación profesional).</a:t>
            </a:r>
          </a:p>
          <a:p>
            <a:pPr>
              <a:buFontTx/>
              <a:buChar char="-"/>
            </a:pPr>
            <a:r>
              <a:rPr lang="es-ES" dirty="0" smtClean="0"/>
              <a:t>    </a:t>
            </a:r>
            <a:r>
              <a:rPr lang="es-ES" dirty="0" err="1" smtClean="0"/>
              <a:t>iii</a:t>
            </a:r>
            <a:r>
              <a:rPr lang="es-ES" dirty="0" smtClean="0"/>
              <a:t>. El título de Técnico Auxiliar (FP1). </a:t>
            </a:r>
            <a:r>
              <a:rPr lang="es-ES" dirty="0" err="1" smtClean="0"/>
              <a:t>iv</a:t>
            </a:r>
            <a:r>
              <a:rPr lang="es-ES" dirty="0" smtClean="0"/>
              <a:t>. Tener un máximo de dos materias pendientes en el conjunto de los dos primeros cursos del Bachillerato Unificado y Polivalente (BUP). </a:t>
            </a:r>
          </a:p>
          <a:p>
            <a:pPr>
              <a:buFontTx/>
              <a:buChar char="-"/>
            </a:pPr>
            <a:r>
              <a:rPr lang="es-ES" dirty="0" smtClean="0"/>
              <a:t>    v. El título de Bachiller superior (hasta 3º BUP). </a:t>
            </a:r>
          </a:p>
          <a:p>
            <a:pPr>
              <a:buFontTx/>
              <a:buChar char="-"/>
            </a:pPr>
            <a:r>
              <a:rPr lang="es-ES" dirty="0" smtClean="0"/>
              <a:t>     vi. Haber superado el segundo curso del primer ciclo experimental de reforma de las enseñanzas medias.</a:t>
            </a:r>
          </a:p>
          <a:p>
            <a:pPr>
              <a:buFontTx/>
              <a:buChar char="-"/>
            </a:pPr>
            <a:r>
              <a:rPr lang="es-ES" dirty="0" smtClean="0"/>
              <a:t>    </a:t>
            </a:r>
            <a:r>
              <a:rPr lang="es-ES" dirty="0" err="1" smtClean="0"/>
              <a:t>vii</a:t>
            </a:r>
            <a:r>
              <a:rPr lang="es-ES" dirty="0" smtClean="0"/>
              <a:t>. Haber superado un módulo profesional experimental de nivel 2. </a:t>
            </a:r>
          </a:p>
          <a:p>
            <a:pPr>
              <a:buFontTx/>
              <a:buChar char="-"/>
            </a:pPr>
            <a:r>
              <a:rPr lang="es-ES" dirty="0" smtClean="0"/>
              <a:t>    </a:t>
            </a:r>
            <a:r>
              <a:rPr lang="es-ES" dirty="0" err="1" smtClean="0"/>
              <a:t>viii</a:t>
            </a:r>
            <a:r>
              <a:rPr lang="es-ES" dirty="0" smtClean="0"/>
              <a:t>. Haber superado, de las enseñanzas de Artes Aplicadas y Oficios Artísticos, el tercer curso de comunes del plan de 1963 o el segundo de comunes experimental. </a:t>
            </a:r>
          </a:p>
          <a:p>
            <a:pPr>
              <a:buFontTx/>
              <a:buChar char="-"/>
            </a:pPr>
            <a:r>
              <a:rPr lang="es-ES" dirty="0" smtClean="0"/>
              <a:t>   </a:t>
            </a:r>
            <a:r>
              <a:rPr lang="es-ES" dirty="0" err="1" smtClean="0"/>
              <a:t>ix</a:t>
            </a:r>
            <a:r>
              <a:rPr lang="es-ES" dirty="0" smtClean="0"/>
              <a:t>. Haber superado otros estudios declarados equivalentes a efectos académicos con alguno de los anteriores o acceso a grado superior. </a:t>
            </a:r>
          </a:p>
          <a:p>
            <a:pPr>
              <a:buFontTx/>
              <a:buChar char="-"/>
            </a:pPr>
            <a:r>
              <a:rPr lang="es-ES" dirty="0" smtClean="0"/>
              <a:t> </a:t>
            </a:r>
            <a:endParaRPr lang="es-ES" dirty="0"/>
          </a:p>
        </p:txBody>
      </p:sp>
    </p:spTree>
  </p:cSld>
  <p:clrMapOvr>
    <a:masterClrMapping/>
  </p:clrMapOvr>
  <p:transition>
    <p:checke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928662" y="357166"/>
            <a:ext cx="6929486" cy="5355312"/>
          </a:xfrm>
          <a:prstGeom prst="rect">
            <a:avLst/>
          </a:prstGeom>
        </p:spPr>
        <p:txBody>
          <a:bodyPr wrap="square">
            <a:spAutoFit/>
          </a:bodyPr>
          <a:lstStyle/>
          <a:p>
            <a:endParaRPr lang="es-ES" b="1" dirty="0" smtClean="0">
              <a:solidFill>
                <a:srgbClr val="AE2261"/>
              </a:solidFill>
            </a:endParaRPr>
          </a:p>
          <a:p>
            <a:endParaRPr lang="es-ES" b="1" dirty="0" smtClean="0">
              <a:solidFill>
                <a:srgbClr val="AE2261"/>
              </a:solidFill>
            </a:endParaRPr>
          </a:p>
          <a:p>
            <a:r>
              <a:rPr lang="es-ES" b="1" dirty="0" smtClean="0">
                <a:solidFill>
                  <a:srgbClr val="AE2261"/>
                </a:solidFill>
              </a:rPr>
              <a:t>FORMACIÓN PROFESIONAL DE GRADO SUPERIOR</a:t>
            </a:r>
          </a:p>
          <a:p>
            <a:endParaRPr lang="es-ES" b="1" dirty="0" smtClean="0">
              <a:solidFill>
                <a:srgbClr val="AE2261"/>
              </a:solidFill>
            </a:endParaRPr>
          </a:p>
          <a:p>
            <a:r>
              <a:rPr lang="es-ES" b="1" dirty="0" smtClean="0">
                <a:solidFill>
                  <a:srgbClr val="AE2261"/>
                </a:solidFill>
              </a:rPr>
              <a:t> </a:t>
            </a:r>
            <a:r>
              <a:rPr lang="es-ES" dirty="0" smtClean="0"/>
              <a:t>El acceso general a los ciclos formativos de grado superior exigirá cumplir alguno de los siguientes requisitos de acceso: a) Acreditar la posesión de:</a:t>
            </a:r>
          </a:p>
          <a:p>
            <a:r>
              <a:rPr lang="es-ES" dirty="0" smtClean="0"/>
              <a:t>    a) </a:t>
            </a:r>
            <a:r>
              <a:rPr lang="es-ES" u="sng" dirty="0" smtClean="0"/>
              <a:t>Título de Bachiller</a:t>
            </a:r>
            <a:r>
              <a:rPr lang="es-ES" dirty="0" smtClean="0"/>
              <a:t>. (1º y 2º Bachillerato LOGSE/LOE) </a:t>
            </a:r>
          </a:p>
          <a:p>
            <a:r>
              <a:rPr lang="es-ES" dirty="0" smtClean="0"/>
              <a:t>    b) </a:t>
            </a:r>
            <a:r>
              <a:rPr lang="es-ES" u="sng" dirty="0" smtClean="0"/>
              <a:t>Título de Técnico de Formación Profesional – Ciclo formativo de grado medio</a:t>
            </a:r>
            <a:r>
              <a:rPr lang="es-ES" dirty="0" smtClean="0"/>
              <a:t> – De acuerdo a la modificación establecida por la LOMCE del artículo 44 de la LOE.</a:t>
            </a:r>
          </a:p>
          <a:p>
            <a:r>
              <a:rPr lang="es-ES" dirty="0" smtClean="0"/>
              <a:t>     c) Alguna de las siguientes opciones: - Mediante la prueba de acceso a los ciclos formativos de grado superior de formación profesional. (Opción que permita el acceso al ciclo formativo solicitado. Las personas que tengan superada la prueba de acceso a la Universidad para mayores de 25 años de edad estarán exentos - 5 a efectos de calificación final -).</a:t>
            </a:r>
          </a:p>
          <a:p>
            <a:endParaRPr lang="es-ES" dirty="0" smtClean="0"/>
          </a:p>
          <a:p>
            <a:r>
              <a:rPr lang="es-ES" dirty="0" smtClean="0"/>
              <a:t> </a:t>
            </a:r>
            <a:endParaRPr lang="es-ES" dirty="0"/>
          </a:p>
        </p:txBody>
      </p:sp>
      <p:sp>
        <p:nvSpPr>
          <p:cNvPr id="5" name="4 Rectángulo"/>
          <p:cNvSpPr/>
          <p:nvPr/>
        </p:nvSpPr>
        <p:spPr>
          <a:xfrm>
            <a:off x="928662" y="285729"/>
            <a:ext cx="7215238" cy="369332"/>
          </a:xfrm>
          <a:prstGeom prst="rect">
            <a:avLst/>
          </a:prstGeom>
        </p:spPr>
        <p:txBody>
          <a:bodyPr wrap="square">
            <a:spAutoFit/>
          </a:bodyPr>
          <a:lstStyle/>
          <a:p>
            <a:r>
              <a:rPr lang="es-ES" b="1" dirty="0" smtClean="0">
                <a:solidFill>
                  <a:srgbClr val="AE2261"/>
                </a:solidFill>
              </a:rPr>
              <a:t>ACCESO A FORMACIÓN PROFESIONAL CURSO 2016/17</a:t>
            </a:r>
            <a:endParaRPr lang="es-ES" b="1" dirty="0">
              <a:solidFill>
                <a:srgbClr val="AE2261"/>
              </a:solidFill>
            </a:endParaRPr>
          </a:p>
        </p:txBody>
      </p:sp>
    </p:spTree>
  </p:cSld>
  <p:clrMapOvr>
    <a:masterClrMapping/>
  </p:clrMapOvr>
  <p:transition>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2910" y="500042"/>
            <a:ext cx="7715304" cy="2585323"/>
          </a:xfrm>
          <a:prstGeom prst="rect">
            <a:avLst/>
          </a:prstGeom>
        </p:spPr>
        <p:txBody>
          <a:bodyPr wrap="square">
            <a:spAutoFit/>
          </a:bodyPr>
          <a:lstStyle/>
          <a:p>
            <a:r>
              <a:rPr lang="es-ES" dirty="0" smtClean="0"/>
              <a:t>- Otras vías de acceso: </a:t>
            </a:r>
          </a:p>
          <a:p>
            <a:pPr marL="400050" indent="-400050">
              <a:buAutoNum type="romanLcPeriod"/>
            </a:pPr>
            <a:r>
              <a:rPr lang="es-ES" dirty="0" smtClean="0"/>
              <a:t>Haber superado el curso de orientación universitaria (COU) o el preuniversitario (PREU).</a:t>
            </a:r>
          </a:p>
          <a:p>
            <a:pPr marL="400050" indent="-400050">
              <a:buAutoNum type="romanLcPeriod"/>
            </a:pPr>
            <a:r>
              <a:rPr lang="es-ES" dirty="0" smtClean="0"/>
              <a:t>. Estar en posesión del título Técnico Superior (Ciclos formativos de grado superior), Técnico Especialista (FP2), o equivalente a efectos académicos.</a:t>
            </a:r>
          </a:p>
          <a:p>
            <a:pPr marL="400050" indent="-400050">
              <a:buAutoNum type="romanLcPeriod"/>
            </a:pPr>
            <a:r>
              <a:rPr lang="es-ES" dirty="0" smtClean="0"/>
              <a:t>. Estar en posesión de una titulación universitaria o equivalente.</a:t>
            </a:r>
          </a:p>
          <a:p>
            <a:pPr marL="400050" indent="-400050">
              <a:buAutoNum type="romanLcPeriod"/>
            </a:pPr>
            <a:r>
              <a:rPr lang="es-ES" dirty="0" smtClean="0"/>
              <a:t> Haber superado el segundo curso de cualquier modalidad de Bachillerato Experimental. </a:t>
            </a:r>
            <a:endParaRPr lang="es-ES" dirty="0"/>
          </a:p>
        </p:txBody>
      </p:sp>
    </p:spTree>
  </p:cSld>
  <p:clrMapOvr>
    <a:masterClrMapping/>
  </p:clrMapOvr>
  <p:transition>
    <p:checke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85786" y="1428736"/>
            <a:ext cx="7000908" cy="1200329"/>
          </a:xfrm>
          <a:prstGeom prst="rect">
            <a:avLst/>
          </a:prstGeom>
        </p:spPr>
        <p:txBody>
          <a:bodyPr wrap="square">
            <a:spAutoFit/>
          </a:bodyPr>
          <a:lstStyle/>
          <a:p>
            <a:pPr>
              <a:defRPr/>
            </a:pPr>
            <a:r>
              <a:rPr lang="es-ES" dirty="0" smtClean="0">
                <a:solidFill>
                  <a:schemeClr val="accent2"/>
                </a:solidFill>
                <a:hlinkClick r:id="rId2"/>
              </a:rPr>
              <a:t>http://www.reclutamiento.defensa.gob.es</a:t>
            </a:r>
            <a:r>
              <a:rPr lang="es-ES" dirty="0" smtClean="0">
                <a:hlinkClick r:id="rId2"/>
              </a:rPr>
              <a:t>/</a:t>
            </a:r>
            <a:r>
              <a:rPr lang="es-ES" dirty="0" smtClean="0"/>
              <a:t>   Fuerzas Armadas</a:t>
            </a:r>
          </a:p>
          <a:p>
            <a:pPr>
              <a:defRPr/>
            </a:pPr>
            <a:r>
              <a:rPr lang="es-ES" dirty="0" smtClean="0">
                <a:hlinkClick r:id="rId3"/>
              </a:rPr>
              <a:t>http://www.guardiacivil.es/es/index.html</a:t>
            </a:r>
            <a:r>
              <a:rPr lang="es-ES" dirty="0" smtClean="0"/>
              <a:t>  Guardia Civil</a:t>
            </a:r>
          </a:p>
          <a:p>
            <a:pPr>
              <a:defRPr/>
            </a:pPr>
            <a:r>
              <a:rPr lang="es-ES" dirty="0" smtClean="0">
                <a:hlinkClick r:id="rId4"/>
              </a:rPr>
              <a:t>http://www.policia.es/oposiciones/oposiciones_cnp.html</a:t>
            </a:r>
            <a:r>
              <a:rPr lang="es-ES" dirty="0" smtClean="0"/>
              <a:t>  Cuerpo Nacional de Policía</a:t>
            </a:r>
          </a:p>
        </p:txBody>
      </p:sp>
      <p:sp>
        <p:nvSpPr>
          <p:cNvPr id="3" name="2 Título"/>
          <p:cNvSpPr>
            <a:spLocks noGrp="1"/>
          </p:cNvSpPr>
          <p:nvPr>
            <p:ph type="title"/>
          </p:nvPr>
        </p:nvSpPr>
        <p:spPr>
          <a:xfrm>
            <a:off x="428596" y="428604"/>
            <a:ext cx="7467600" cy="703282"/>
          </a:xfrm>
        </p:spPr>
        <p:style>
          <a:lnRef idx="1">
            <a:schemeClr val="accent1"/>
          </a:lnRef>
          <a:fillRef idx="2">
            <a:schemeClr val="accent1"/>
          </a:fillRef>
          <a:effectRef idx="1">
            <a:schemeClr val="accent1"/>
          </a:effectRef>
          <a:fontRef idx="minor">
            <a:schemeClr val="dk1"/>
          </a:fontRef>
        </p:style>
        <p:txBody>
          <a:bodyPr/>
          <a:lstStyle/>
          <a:p>
            <a:pPr algn="ctr"/>
            <a:r>
              <a:rPr lang="es-ES" dirty="0" smtClean="0"/>
              <a:t>DIRECCIONES DE INTERES</a:t>
            </a:r>
            <a:endParaRPr lang="es-ES" dirty="0"/>
          </a:p>
        </p:txBody>
      </p:sp>
      <p:sp>
        <p:nvSpPr>
          <p:cNvPr id="4" name="3 Rectángulo"/>
          <p:cNvSpPr/>
          <p:nvPr/>
        </p:nvSpPr>
        <p:spPr>
          <a:xfrm>
            <a:off x="928662" y="4071942"/>
            <a:ext cx="7072362" cy="1785950"/>
          </a:xfrm>
          <a:prstGeom prst="rect">
            <a:avLst/>
          </a:prstGeom>
        </p:spPr>
        <p:txBody>
          <a:bodyPr wrap="square">
            <a:spAutoFit/>
          </a:bodyPr>
          <a:lstStyle/>
          <a:p>
            <a:endParaRPr lang="es-ES" dirty="0" smtClean="0"/>
          </a:p>
          <a:p>
            <a:endParaRPr lang="es-ES" dirty="0" smtClean="0"/>
          </a:p>
          <a:p>
            <a:endParaRPr lang="es-ES" dirty="0" smtClean="0"/>
          </a:p>
          <a:p>
            <a:endParaRPr lang="es-ES" dirty="0" smtClean="0"/>
          </a:p>
          <a:p>
            <a:endParaRPr lang="es-ES" dirty="0" smtClean="0"/>
          </a:p>
          <a:p>
            <a:endParaRPr lang="es-ES" dirty="0"/>
          </a:p>
        </p:txBody>
      </p:sp>
      <p:sp>
        <p:nvSpPr>
          <p:cNvPr id="5" name="4 Rectángulo"/>
          <p:cNvSpPr/>
          <p:nvPr/>
        </p:nvSpPr>
        <p:spPr>
          <a:xfrm>
            <a:off x="642910" y="4214818"/>
            <a:ext cx="7358114" cy="2308324"/>
          </a:xfrm>
          <a:prstGeom prst="rect">
            <a:avLst/>
          </a:prstGeom>
          <a:ln>
            <a:solidFill>
              <a:srgbClr val="002060"/>
            </a:solidFill>
          </a:ln>
        </p:spPr>
        <p:txBody>
          <a:bodyPr wrap="square">
            <a:spAutoFit/>
          </a:bodyPr>
          <a:lstStyle/>
          <a:p>
            <a:endParaRPr lang="es-ES" dirty="0" smtClean="0"/>
          </a:p>
          <a:p>
            <a:r>
              <a:rPr lang="es-ES" dirty="0" smtClean="0"/>
              <a:t> http://www.um.es/coie</a:t>
            </a:r>
          </a:p>
          <a:p>
            <a:r>
              <a:rPr lang="es-ES" dirty="0" smtClean="0">
                <a:solidFill>
                  <a:srgbClr val="FFFF00"/>
                </a:solidFill>
                <a:hlinkClick r:id="rId5"/>
              </a:rPr>
              <a:t>www.upct.es/infoalumno</a:t>
            </a:r>
            <a:endParaRPr lang="es-ES" dirty="0" smtClean="0">
              <a:solidFill>
                <a:srgbClr val="FFFF00"/>
              </a:solidFill>
            </a:endParaRPr>
          </a:p>
          <a:p>
            <a:r>
              <a:rPr lang="es-ES" dirty="0" smtClean="0">
                <a:hlinkClick r:id="rId6"/>
              </a:rPr>
              <a:t>http://www.educaweb.com</a:t>
            </a:r>
            <a:endParaRPr lang="es-ES" dirty="0" smtClean="0">
              <a:hlinkClick r:id="rId7"/>
            </a:endParaRPr>
          </a:p>
          <a:p>
            <a:r>
              <a:rPr lang="es-ES" dirty="0" smtClean="0">
                <a:hlinkClick r:id="rId7"/>
              </a:rPr>
              <a:t>http://salidasprofesionales.um.es/web/salidas/inicio</a:t>
            </a:r>
            <a:r>
              <a:rPr lang="es-ES" dirty="0" smtClean="0"/>
              <a:t> </a:t>
            </a:r>
          </a:p>
          <a:p>
            <a:endParaRPr lang="es-ES" dirty="0" smtClean="0"/>
          </a:p>
          <a:p>
            <a:r>
              <a:rPr lang="es-ES" dirty="0" smtClean="0">
                <a:hlinkClick r:id="rId8"/>
              </a:rPr>
              <a:t>http://www.um.es/web/vic-estudios/contenido/acceso/pau</a:t>
            </a:r>
            <a:endParaRPr lang="es-ES" dirty="0" smtClean="0"/>
          </a:p>
          <a:p>
            <a:r>
              <a:rPr lang="es-ES" dirty="0" smtClean="0"/>
              <a:t> </a:t>
            </a:r>
            <a:endParaRPr lang="es-ES" dirty="0"/>
          </a:p>
        </p:txBody>
      </p:sp>
      <p:sp>
        <p:nvSpPr>
          <p:cNvPr id="7" name="6 Rectángulo"/>
          <p:cNvSpPr/>
          <p:nvPr/>
        </p:nvSpPr>
        <p:spPr>
          <a:xfrm>
            <a:off x="642910" y="2857496"/>
            <a:ext cx="6929486" cy="954107"/>
          </a:xfrm>
          <a:prstGeom prst="rect">
            <a:avLst/>
          </a:prstGeom>
        </p:spPr>
        <p:txBody>
          <a:bodyPr wrap="square">
            <a:spAutoFit/>
          </a:bodyPr>
          <a:lstStyle/>
          <a:p>
            <a:r>
              <a:rPr lang="es-ES" sz="2000" dirty="0" smtClean="0"/>
              <a:t>Enlace . </a:t>
            </a:r>
            <a:r>
              <a:rPr lang="es-ES" sz="2000" dirty="0" smtClean="0">
                <a:hlinkClick r:id="rId9"/>
              </a:rPr>
              <a:t>http://www.llegarasalto.com/</a:t>
            </a:r>
            <a:endParaRPr lang="es-ES" sz="2000" dirty="0" smtClean="0"/>
          </a:p>
          <a:p>
            <a:r>
              <a:rPr lang="es-ES" dirty="0" smtClean="0">
                <a:hlinkClick r:id="rId10"/>
              </a:rPr>
              <a:t>http://todofp.es/todofp/formacion/que-y-como-estudiar/oferta-formativa/todos-los-estudios.html</a:t>
            </a:r>
            <a:endParaRPr lang="es-ES" dirty="0" smtClean="0"/>
          </a:p>
        </p:txBody>
      </p:sp>
    </p:spTree>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ctrTitle" idx="4294967295"/>
          </p:nvPr>
        </p:nvSpPr>
        <p:spPr>
          <a:xfrm>
            <a:off x="1214438" y="428625"/>
            <a:ext cx="7929562" cy="1357313"/>
          </a:xfrm>
          <a:prstGeom prst="wave">
            <a:avLst/>
          </a:prstGeom>
        </p:spPr>
        <p:style>
          <a:lnRef idx="2">
            <a:schemeClr val="accent1"/>
          </a:lnRef>
          <a:fillRef idx="1">
            <a:schemeClr val="lt1"/>
          </a:fillRef>
          <a:effectRef idx="0">
            <a:schemeClr val="accent1"/>
          </a:effectRef>
          <a:fontRef idx="minor">
            <a:schemeClr val="dk1"/>
          </a:fontRef>
        </p:style>
        <p:txBody>
          <a:bodyPr rtlCol="0" anchor="ctr">
            <a:normAutofit fontScale="90000"/>
          </a:bodyPr>
          <a:lstStyle/>
          <a:p>
            <a:pPr algn="ctr"/>
            <a:r>
              <a:rPr lang="es-ES" sz="2200" b="1" dirty="0" smtClean="0"/>
              <a:t>ORGANIZACIÓN DEL SEGUNDO CICLO DE EDUCACIÓN SECUNDARIA OBLIGATO</a:t>
            </a:r>
            <a:r>
              <a:rPr lang="es-ES" sz="2200" b="1" dirty="0" smtClean="0">
                <a:latin typeface="+mj-lt"/>
              </a:rPr>
              <a:t>RIA </a:t>
            </a:r>
            <a:r>
              <a:rPr lang="es-ES" sz="1100" b="1" dirty="0" smtClean="0">
                <a:latin typeface="+mj-lt"/>
              </a:rPr>
              <a:t>(Art. 14)</a:t>
            </a:r>
            <a:endParaRPr lang="es-ES" sz="1100" b="1" dirty="0">
              <a:latin typeface="+mj-lt"/>
            </a:endParaRPr>
          </a:p>
        </p:txBody>
      </p:sp>
      <p:graphicFrame>
        <p:nvGraphicFramePr>
          <p:cNvPr id="7" name="6 Diagrama"/>
          <p:cNvGraphicFramePr/>
          <p:nvPr/>
        </p:nvGraphicFramePr>
        <p:xfrm>
          <a:off x="642910" y="1428736"/>
          <a:ext cx="7572428"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9" name="8 Conector recto"/>
          <p:cNvCxnSpPr/>
          <p:nvPr/>
        </p:nvCxnSpPr>
        <p:spPr>
          <a:xfrm>
            <a:off x="5286380" y="3000372"/>
            <a:ext cx="1143008" cy="535785"/>
          </a:xfrm>
          <a:prstGeom prst="line">
            <a:avLst/>
          </a:prstGeom>
          <a:ln/>
        </p:spPr>
        <p:style>
          <a:lnRef idx="2">
            <a:schemeClr val="accent1"/>
          </a:lnRef>
          <a:fillRef idx="0">
            <a:schemeClr val="accent1"/>
          </a:fillRef>
          <a:effectRef idx="1">
            <a:schemeClr val="accent1"/>
          </a:effectRef>
          <a:fontRef idx="minor">
            <a:schemeClr val="tx1"/>
          </a:fontRef>
        </p:style>
      </p:cxnSp>
      <p:sp>
        <p:nvSpPr>
          <p:cNvPr id="10" name="9 Elipse"/>
          <p:cNvSpPr/>
          <p:nvPr/>
        </p:nvSpPr>
        <p:spPr>
          <a:xfrm>
            <a:off x="6286512" y="3286124"/>
            <a:ext cx="1857388" cy="50006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000" dirty="0" smtClean="0"/>
              <a:t>ASIGNATURAS ESPECIFICAS</a:t>
            </a:r>
            <a:endParaRPr lang="es-ES" sz="1000" dirty="0"/>
          </a:p>
        </p:txBody>
      </p:sp>
      <p:cxnSp>
        <p:nvCxnSpPr>
          <p:cNvPr id="15" name="14 Conector recto"/>
          <p:cNvCxnSpPr/>
          <p:nvPr/>
        </p:nvCxnSpPr>
        <p:spPr>
          <a:xfrm>
            <a:off x="5357818" y="3071810"/>
            <a:ext cx="1357321" cy="1178726"/>
          </a:xfrm>
          <a:prstGeom prst="line">
            <a:avLst/>
          </a:prstGeom>
        </p:spPr>
        <p:style>
          <a:lnRef idx="2">
            <a:schemeClr val="accent1"/>
          </a:lnRef>
          <a:fillRef idx="0">
            <a:schemeClr val="accent1"/>
          </a:fillRef>
          <a:effectRef idx="1">
            <a:schemeClr val="accent1"/>
          </a:effectRef>
          <a:fontRef idx="minor">
            <a:schemeClr val="tx1"/>
          </a:fontRef>
        </p:style>
      </p:cxnSp>
      <p:sp>
        <p:nvSpPr>
          <p:cNvPr id="16" name="15 Terminador"/>
          <p:cNvSpPr/>
          <p:nvPr/>
        </p:nvSpPr>
        <p:spPr>
          <a:xfrm>
            <a:off x="6572264" y="3929066"/>
            <a:ext cx="1571636" cy="500066"/>
          </a:xfrm>
          <a:prstGeom prst="flowChartTerminator">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1000" dirty="0" smtClean="0"/>
              <a:t>ASIGNATURAS LIBRE CONFIGURACIÓN</a:t>
            </a:r>
            <a:endParaRPr lang="es-ES" sz="1000" dirty="0"/>
          </a:p>
        </p:txBody>
      </p:sp>
      <p:cxnSp>
        <p:nvCxnSpPr>
          <p:cNvPr id="22" name="21 Conector recto"/>
          <p:cNvCxnSpPr/>
          <p:nvPr/>
        </p:nvCxnSpPr>
        <p:spPr>
          <a:xfrm>
            <a:off x="5000628" y="4214818"/>
            <a:ext cx="928694" cy="857256"/>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23 Conector recto"/>
          <p:cNvCxnSpPr/>
          <p:nvPr/>
        </p:nvCxnSpPr>
        <p:spPr>
          <a:xfrm rot="16200000" flipH="1">
            <a:off x="4911331" y="4446992"/>
            <a:ext cx="1178727" cy="1000132"/>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25 Conector recto"/>
          <p:cNvCxnSpPr/>
          <p:nvPr/>
        </p:nvCxnSpPr>
        <p:spPr>
          <a:xfrm rot="16200000" flipH="1">
            <a:off x="4714876" y="4572008"/>
            <a:ext cx="1428760" cy="857256"/>
          </a:xfrm>
          <a:prstGeom prst="line">
            <a:avLst/>
          </a:prstGeom>
        </p:spPr>
        <p:style>
          <a:lnRef idx="2">
            <a:schemeClr val="accent1"/>
          </a:lnRef>
          <a:fillRef idx="0">
            <a:schemeClr val="accent1"/>
          </a:fillRef>
          <a:effectRef idx="1">
            <a:schemeClr val="accent1"/>
          </a:effectRef>
          <a:fontRef idx="minor">
            <a:schemeClr val="tx1"/>
          </a:fontRef>
        </p:style>
      </p:cxnSp>
      <p:sp>
        <p:nvSpPr>
          <p:cNvPr id="27" name="26 Elipse"/>
          <p:cNvSpPr/>
          <p:nvPr/>
        </p:nvSpPr>
        <p:spPr>
          <a:xfrm>
            <a:off x="5786446" y="5000636"/>
            <a:ext cx="2500330" cy="285752"/>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s-ES" sz="1000" dirty="0" smtClean="0"/>
          </a:p>
          <a:p>
            <a:r>
              <a:rPr lang="es-ES" sz="1000" dirty="0" smtClean="0"/>
              <a:t>ASIGNATURAS TRONCALES DE OPCIÓN</a:t>
            </a:r>
          </a:p>
          <a:p>
            <a:pPr lvl="0"/>
            <a:endParaRPr lang="es-ES" sz="1000" dirty="0"/>
          </a:p>
        </p:txBody>
      </p:sp>
      <p:sp>
        <p:nvSpPr>
          <p:cNvPr id="29" name="28 Rectángulo redondeado"/>
          <p:cNvSpPr/>
          <p:nvPr/>
        </p:nvSpPr>
        <p:spPr>
          <a:xfrm>
            <a:off x="5786446" y="5429264"/>
            <a:ext cx="2428892" cy="35719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000" dirty="0" smtClean="0"/>
              <a:t>ASIGNATURAS ESPECIFICAS</a:t>
            </a:r>
            <a:endParaRPr lang="es-ES" sz="1000" dirty="0"/>
          </a:p>
        </p:txBody>
      </p:sp>
      <p:sp>
        <p:nvSpPr>
          <p:cNvPr id="30" name="29 Rectángulo redondeado"/>
          <p:cNvSpPr/>
          <p:nvPr/>
        </p:nvSpPr>
        <p:spPr>
          <a:xfrm>
            <a:off x="5214942" y="5929330"/>
            <a:ext cx="2928958" cy="357190"/>
          </a:xfrm>
          <a:prstGeom prst="roundRect">
            <a:avLst>
              <a:gd name="adj" fmla="val 0"/>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1000" dirty="0" smtClean="0"/>
              <a:t>ASIGNATURAS LIBRE CONFIGURACIÓN</a:t>
            </a:r>
            <a:endParaRPr lang="es-ES" sz="1000" dirty="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85728"/>
            <a:ext cx="7467600" cy="511156"/>
          </a:xfrm>
        </p:spPr>
        <p:txBody>
          <a:bodyPr>
            <a:normAutofit fontScale="90000"/>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b="1" cap="none"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1º ESO</a:t>
            </a:r>
            <a:endParaRPr lang="es-ES" b="1" cap="none"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graphicFrame>
        <p:nvGraphicFramePr>
          <p:cNvPr id="4" name="3 Marcador de contenido"/>
          <p:cNvGraphicFramePr>
            <a:graphicFrameLocks noGrp="1"/>
          </p:cNvGraphicFramePr>
          <p:nvPr>
            <p:ph sz="quarter" idx="1"/>
            <p:extLst>
              <p:ext uri="{D42A27DB-BD31-4B8C-83A1-F6EECF244321}">
                <p14:modId xmlns:p14="http://schemas.microsoft.com/office/powerpoint/2010/main" xmlns="" val="926047581"/>
              </p:ext>
            </p:extLst>
          </p:nvPr>
        </p:nvGraphicFramePr>
        <p:xfrm>
          <a:off x="251520" y="796884"/>
          <a:ext cx="8292405" cy="5746683"/>
        </p:xfrm>
        <a:graphic>
          <a:graphicData uri="http://schemas.openxmlformats.org/drawingml/2006/table">
            <a:tbl>
              <a:tblPr firstRow="1" bandRow="1">
                <a:tableStyleId>{0505E3EF-67EA-436B-97B2-0124C06EBD24}</a:tableStyleId>
              </a:tblPr>
              <a:tblGrid>
                <a:gridCol w="1275471"/>
                <a:gridCol w="2828985"/>
                <a:gridCol w="3598787"/>
                <a:gridCol w="589162"/>
              </a:tblGrid>
              <a:tr h="686130">
                <a:tc rowSpan="5">
                  <a:txBody>
                    <a:bodyPr/>
                    <a:lstStyle/>
                    <a:p>
                      <a:endParaRPr lang="es-ES" sz="1400" dirty="0" smtClean="0"/>
                    </a:p>
                    <a:p>
                      <a:endParaRPr lang="es-ES" sz="1400" dirty="0" smtClean="0"/>
                    </a:p>
                    <a:p>
                      <a:endParaRPr lang="es-ES" sz="1400" dirty="0" smtClean="0"/>
                    </a:p>
                    <a:p>
                      <a:r>
                        <a:rPr lang="es-ES" sz="1400" dirty="0" smtClean="0"/>
                        <a:t>ASIGNATURAS</a:t>
                      </a:r>
                      <a:r>
                        <a:rPr lang="es-ES" sz="1400" baseline="0" dirty="0" smtClean="0"/>
                        <a:t> TONCALES</a:t>
                      </a:r>
                    </a:p>
                    <a:p>
                      <a:endParaRPr lang="es-ES" sz="1000" baseline="0" dirty="0" smtClean="0"/>
                    </a:p>
                    <a:p>
                      <a:endParaRPr lang="es-ES" sz="1000" baseline="0" dirty="0" smtClean="0"/>
                    </a:p>
                    <a:p>
                      <a:endParaRPr lang="es-ES" sz="1000" baseline="0" dirty="0" smtClean="0"/>
                    </a:p>
                    <a:p>
                      <a:endParaRPr lang="es-ES" sz="1000" baseline="0" dirty="0" smtClean="0"/>
                    </a:p>
                    <a:p>
                      <a:endParaRPr lang="es-ES" sz="1000" b="1" dirty="0"/>
                    </a:p>
                  </a:txBody>
                  <a:tcPr/>
                </a:tc>
                <a:tc rowSpan="2">
                  <a:txBody>
                    <a:bodyPr/>
                    <a:lstStyle/>
                    <a:p>
                      <a:r>
                        <a:rPr lang="es-ES" sz="1800" dirty="0" smtClean="0"/>
                        <a:t>AMBITO LINGUISTICO SOCIAL</a:t>
                      </a:r>
                      <a:endParaRPr lang="es-ES" sz="1800" b="0" dirty="0"/>
                    </a:p>
                  </a:txBody>
                  <a:tcPr/>
                </a:tc>
                <a:tc>
                  <a:txBody>
                    <a:bodyPr/>
                    <a:lstStyle/>
                    <a:p>
                      <a:r>
                        <a:rPr lang="es-ES" dirty="0" smtClean="0"/>
                        <a:t>Lengua castellana y Literatura</a:t>
                      </a:r>
                      <a:endParaRPr lang="es-ES" b="0" dirty="0"/>
                    </a:p>
                  </a:txBody>
                  <a:tcPr/>
                </a:tc>
                <a:tc>
                  <a:txBody>
                    <a:bodyPr/>
                    <a:lstStyle/>
                    <a:p>
                      <a:r>
                        <a:rPr lang="es-ES" dirty="0" smtClean="0"/>
                        <a:t>4 h</a:t>
                      </a:r>
                      <a:endParaRPr lang="es-ES" dirty="0"/>
                    </a:p>
                  </a:txBody>
                  <a:tcPr/>
                </a:tc>
              </a:tr>
              <a:tr h="449319">
                <a:tc vMerge="1">
                  <a:txBody>
                    <a:bodyPr/>
                    <a:lstStyle/>
                    <a:p>
                      <a:endParaRPr lang="es-ES"/>
                    </a:p>
                  </a:txBody>
                  <a:tcPr/>
                </a:tc>
                <a:tc vMerge="1">
                  <a:txBody>
                    <a:bodyPr/>
                    <a:lstStyle/>
                    <a:p>
                      <a:endParaRPr lang="es-ES"/>
                    </a:p>
                  </a:txBody>
                  <a:tcPr/>
                </a:tc>
                <a:tc>
                  <a:txBody>
                    <a:bodyPr/>
                    <a:lstStyle/>
                    <a:p>
                      <a:r>
                        <a:rPr lang="es-ES" dirty="0" smtClean="0"/>
                        <a:t>Geografía</a:t>
                      </a:r>
                      <a:r>
                        <a:rPr lang="es-ES" baseline="0" dirty="0" smtClean="0"/>
                        <a:t> e Historia</a:t>
                      </a:r>
                      <a:endParaRPr lang="es-ES" dirty="0"/>
                    </a:p>
                  </a:txBody>
                  <a:tcPr/>
                </a:tc>
                <a:tc>
                  <a:txBody>
                    <a:bodyPr/>
                    <a:lstStyle/>
                    <a:p>
                      <a:r>
                        <a:rPr lang="es-ES" dirty="0" smtClean="0"/>
                        <a:t>3h</a:t>
                      </a:r>
                      <a:endParaRPr lang="es-ES" dirty="0"/>
                    </a:p>
                  </a:txBody>
                  <a:tcPr/>
                </a:tc>
              </a:tr>
              <a:tr h="473342">
                <a:tc vMerge="1">
                  <a:txBody>
                    <a:bodyPr/>
                    <a:lstStyle/>
                    <a:p>
                      <a:endParaRPr lang="es-ES"/>
                    </a:p>
                  </a:txBody>
                  <a:tcPr/>
                </a:tc>
                <a:tc rowSpan="3">
                  <a:txBody>
                    <a:bodyPr/>
                    <a:lstStyle/>
                    <a:p>
                      <a:r>
                        <a:rPr lang="es-ES" dirty="0" smtClean="0"/>
                        <a:t>ÁMBITO DE CIENCIAS APLICADAS</a:t>
                      </a:r>
                      <a:endParaRPr lang="es-ES" dirty="0"/>
                    </a:p>
                  </a:txBody>
                  <a:tcPr/>
                </a:tc>
                <a:tc>
                  <a:txBody>
                    <a:bodyPr/>
                    <a:lstStyle/>
                    <a:p>
                      <a:r>
                        <a:rPr lang="es-ES" dirty="0" smtClean="0"/>
                        <a:t>Matemáticas</a:t>
                      </a:r>
                      <a:endParaRPr lang="es-ES" dirty="0"/>
                    </a:p>
                  </a:txBody>
                  <a:tcPr/>
                </a:tc>
                <a:tc>
                  <a:txBody>
                    <a:bodyPr/>
                    <a:lstStyle/>
                    <a:p>
                      <a:r>
                        <a:rPr lang="es-ES" dirty="0" smtClean="0"/>
                        <a:t>4h</a:t>
                      </a:r>
                      <a:endParaRPr lang="es-ES" dirty="0"/>
                    </a:p>
                  </a:txBody>
                  <a:tcPr/>
                </a:tc>
              </a:tr>
              <a:tr h="417253">
                <a:tc vMerge="1">
                  <a:txBody>
                    <a:bodyPr/>
                    <a:lstStyle/>
                    <a:p>
                      <a:endParaRPr lang="es-ES"/>
                    </a:p>
                  </a:txBody>
                  <a:tcPr/>
                </a:tc>
                <a:tc vMerge="1">
                  <a:txBody>
                    <a:bodyPr/>
                    <a:lstStyle/>
                    <a:p>
                      <a:endParaRPr lang="es-ES"/>
                    </a:p>
                  </a:txBody>
                  <a:tcPr/>
                </a:tc>
                <a:tc>
                  <a:txBody>
                    <a:bodyPr/>
                    <a:lstStyle/>
                    <a:p>
                      <a:r>
                        <a:rPr lang="es-ES" dirty="0" smtClean="0"/>
                        <a:t>Biología y Geología</a:t>
                      </a:r>
                      <a:endParaRPr lang="es-ES" dirty="0"/>
                    </a:p>
                  </a:txBody>
                  <a:tcPr/>
                </a:tc>
                <a:tc>
                  <a:txBody>
                    <a:bodyPr/>
                    <a:lstStyle/>
                    <a:p>
                      <a:r>
                        <a:rPr lang="es-ES" dirty="0" smtClean="0"/>
                        <a:t>3</a:t>
                      </a:r>
                      <a:endParaRPr lang="es-ES" dirty="0"/>
                    </a:p>
                  </a:txBody>
                  <a:tcPr/>
                </a:tc>
              </a:tr>
              <a:tr h="417253">
                <a:tc vMerge="1">
                  <a:txBody>
                    <a:bodyPr/>
                    <a:lstStyle/>
                    <a:p>
                      <a:endParaRPr lang="es-ES"/>
                    </a:p>
                  </a:txBody>
                  <a:tcPr/>
                </a:tc>
                <a:tc vMerge="1">
                  <a:txBody>
                    <a:bodyPr/>
                    <a:lstStyle/>
                    <a:p>
                      <a:endParaRPr lang="es-ES"/>
                    </a:p>
                  </a:txBody>
                  <a:tcPr/>
                </a:tc>
                <a:tc>
                  <a:txBody>
                    <a:bodyPr/>
                    <a:lstStyle/>
                    <a:p>
                      <a:r>
                        <a:rPr lang="es-ES" dirty="0" smtClean="0"/>
                        <a:t>Primera Lengua extranjera</a:t>
                      </a:r>
                      <a:endParaRPr lang="es-ES" dirty="0"/>
                    </a:p>
                  </a:txBody>
                  <a:tcPr/>
                </a:tc>
                <a:tc>
                  <a:txBody>
                    <a:bodyPr/>
                    <a:lstStyle/>
                    <a:p>
                      <a:r>
                        <a:rPr lang="es-ES" dirty="0" smtClean="0"/>
                        <a:t>4</a:t>
                      </a:r>
                      <a:endParaRPr lang="es-ES" dirty="0"/>
                    </a:p>
                  </a:txBody>
                  <a:tcPr/>
                </a:tc>
              </a:tr>
              <a:tr h="417253">
                <a:tc rowSpan="4" gridSpan="2">
                  <a:txBody>
                    <a:bodyPr/>
                    <a:lstStyle/>
                    <a:p>
                      <a:r>
                        <a:rPr lang="es-ES" sz="1800" dirty="0" smtClean="0"/>
                        <a:t>ASIGNATURAS</a:t>
                      </a:r>
                      <a:r>
                        <a:rPr lang="es-ES" sz="1800" baseline="0" dirty="0" smtClean="0"/>
                        <a:t> ESPECIFICAS</a:t>
                      </a:r>
                      <a:endParaRPr lang="es-ES" sz="1800" b="1" dirty="0"/>
                    </a:p>
                  </a:txBody>
                  <a:tcPr/>
                </a:tc>
                <a:tc rowSpan="4" hMerge="1">
                  <a:txBody>
                    <a:bodyPr/>
                    <a:lstStyle/>
                    <a:p>
                      <a:endParaRPr lang="es-ES" dirty="0"/>
                    </a:p>
                  </a:txBody>
                  <a:tcPr/>
                </a:tc>
                <a:tc>
                  <a:txBody>
                    <a:bodyPr/>
                    <a:lstStyle/>
                    <a:p>
                      <a:r>
                        <a:rPr lang="es-ES" dirty="0" smtClean="0"/>
                        <a:t>Educación Física</a:t>
                      </a:r>
                      <a:endParaRPr lang="es-ES" dirty="0"/>
                    </a:p>
                  </a:txBody>
                  <a:tcPr/>
                </a:tc>
                <a:tc>
                  <a:txBody>
                    <a:bodyPr/>
                    <a:lstStyle/>
                    <a:p>
                      <a:r>
                        <a:rPr lang="es-ES" dirty="0" smtClean="0"/>
                        <a:t>2</a:t>
                      </a:r>
                      <a:endParaRPr lang="es-ES" dirty="0"/>
                    </a:p>
                  </a:txBody>
                  <a:tcPr/>
                </a:tc>
              </a:tr>
              <a:tr h="417253">
                <a:tc gridSpan="2" vMerge="1">
                  <a:txBody>
                    <a:bodyPr/>
                    <a:lstStyle/>
                    <a:p>
                      <a:endParaRPr lang="es-ES"/>
                    </a:p>
                  </a:txBody>
                  <a:tcPr/>
                </a:tc>
                <a:tc hMerge="1" vMerge="1">
                  <a:txBody>
                    <a:bodyPr/>
                    <a:lstStyle/>
                    <a:p>
                      <a:endParaRPr lang="es-ES"/>
                    </a:p>
                  </a:txBody>
                  <a:tcPr/>
                </a:tc>
                <a:tc>
                  <a:txBody>
                    <a:bodyPr/>
                    <a:lstStyle/>
                    <a:p>
                      <a:r>
                        <a:rPr lang="es-ES" dirty="0" smtClean="0"/>
                        <a:t>Religión/ Valores éticos</a:t>
                      </a:r>
                      <a:endParaRPr lang="es-ES" dirty="0"/>
                    </a:p>
                  </a:txBody>
                  <a:tcPr>
                    <a:lnB w="12700" cap="flat" cmpd="sng" algn="ctr">
                      <a:solidFill>
                        <a:schemeClr val="tx1"/>
                      </a:solidFill>
                      <a:prstDash val="solid"/>
                      <a:round/>
                      <a:headEnd type="none" w="med" len="med"/>
                      <a:tailEnd type="none" w="med" len="med"/>
                    </a:lnB>
                  </a:tcPr>
                </a:tc>
                <a:tc>
                  <a:txBody>
                    <a:bodyPr/>
                    <a:lstStyle/>
                    <a:p>
                      <a:r>
                        <a:rPr lang="es-ES" dirty="0" smtClean="0"/>
                        <a:t>1</a:t>
                      </a:r>
                      <a:endParaRPr lang="es-ES" dirty="0"/>
                    </a:p>
                  </a:txBody>
                  <a:tcPr/>
                </a:tc>
              </a:tr>
              <a:tr h="506441">
                <a:tc gridSpan="2" vMerge="1">
                  <a:txBody>
                    <a:bodyPr/>
                    <a:lstStyle/>
                    <a:p>
                      <a:endParaRPr lang="es-ES"/>
                    </a:p>
                  </a:txBody>
                  <a:tcPr/>
                </a:tc>
                <a:tc hMerge="1" vMerge="1">
                  <a:txBody>
                    <a:bodyPr/>
                    <a:lstStyle/>
                    <a:p>
                      <a:endParaRPr lang="es-ES"/>
                    </a:p>
                  </a:txBody>
                  <a:tcPr/>
                </a:tc>
                <a:tc>
                  <a:txBody>
                    <a:bodyPr/>
                    <a:lstStyle/>
                    <a:p>
                      <a:r>
                        <a:rPr lang="es-ES" dirty="0" smtClean="0"/>
                        <a:t>Educación Plástica Visual y Audiovisual</a:t>
                      </a:r>
                      <a:endParaRPr lang="es-E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 dirty="0" smtClean="0"/>
                        <a:t>2</a:t>
                      </a:r>
                      <a:endParaRPr lang="es-ES" dirty="0"/>
                    </a:p>
                  </a:txBody>
                  <a:tcPr>
                    <a:lnB w="12700" cap="flat" cmpd="sng" algn="ctr">
                      <a:solidFill>
                        <a:schemeClr val="tx1"/>
                      </a:solidFill>
                      <a:prstDash val="solid"/>
                      <a:round/>
                      <a:headEnd type="none" w="med" len="med"/>
                      <a:tailEnd type="none" w="med" len="med"/>
                    </a:lnB>
                  </a:tcPr>
                </a:tc>
              </a:tr>
              <a:tr h="252359">
                <a:tc gridSpan="2" vMerge="1">
                  <a:txBody>
                    <a:bodyPr/>
                    <a:lstStyle/>
                    <a:p>
                      <a:endParaRPr lang="es-ES"/>
                    </a:p>
                  </a:txBody>
                  <a:tcPr/>
                </a:tc>
                <a:tc hMerge="1" vMerge="1">
                  <a:txBody>
                    <a:bodyPr/>
                    <a:lstStyle/>
                    <a:p>
                      <a:endParaRPr lang="es-ES"/>
                    </a:p>
                  </a:txBody>
                  <a:tcPr/>
                </a:tc>
                <a:tc>
                  <a:txBody>
                    <a:bodyPr/>
                    <a:lstStyle/>
                    <a:p>
                      <a:r>
                        <a:rPr lang="es-ES" u="none" dirty="0" smtClean="0"/>
                        <a:t>Tecnología</a:t>
                      </a:r>
                      <a:endParaRPr lang="es-ES" u="none" dirty="0"/>
                    </a:p>
                  </a:txBody>
                  <a:tcPr>
                    <a:lnT w="12700" cap="flat" cmpd="sng" algn="ctr">
                      <a:solidFill>
                        <a:schemeClr val="tx1"/>
                      </a:solidFill>
                      <a:prstDash val="solid"/>
                      <a:round/>
                      <a:headEnd type="none" w="med" len="med"/>
                      <a:tailEnd type="none" w="med" len="med"/>
                    </a:lnT>
                  </a:tcPr>
                </a:tc>
                <a:tc>
                  <a:txBody>
                    <a:bodyPr/>
                    <a:lstStyle/>
                    <a:p>
                      <a:r>
                        <a:rPr lang="es-ES" dirty="0" smtClean="0"/>
                        <a:t>2</a:t>
                      </a:r>
                      <a:endParaRPr lang="es-ES" dirty="0"/>
                    </a:p>
                  </a:txBody>
                  <a:tcPr>
                    <a:lnT w="12700" cap="flat" cmpd="sng" algn="ctr">
                      <a:solidFill>
                        <a:schemeClr val="tx1"/>
                      </a:solidFill>
                      <a:prstDash val="solid"/>
                      <a:round/>
                      <a:headEnd type="none" w="med" len="med"/>
                      <a:tailEnd type="none" w="med" len="med"/>
                    </a:lnT>
                  </a:tcPr>
                </a:tc>
              </a:tr>
              <a:tr h="1350097">
                <a:tc gridSpan="2">
                  <a:txBody>
                    <a:bodyPr/>
                    <a:lstStyle/>
                    <a:p>
                      <a:r>
                        <a:rPr lang="es-ES" sz="1800" dirty="0" smtClean="0"/>
                        <a:t>ASIGNATURA DE LIBRE</a:t>
                      </a:r>
                      <a:r>
                        <a:rPr lang="es-ES" sz="1800" baseline="0" dirty="0" smtClean="0"/>
                        <a:t> CONFIGURACIÓN AUTONÓMICA</a:t>
                      </a:r>
                    </a:p>
                    <a:p>
                      <a:r>
                        <a:rPr lang="es-ES" sz="1800" baseline="0" dirty="0" smtClean="0"/>
                        <a:t>(</a:t>
                      </a:r>
                      <a:r>
                        <a:rPr lang="es-ES" sz="1800" b="1" baseline="0" dirty="0" smtClean="0"/>
                        <a:t>A ELEGIR 1</a:t>
                      </a:r>
                      <a:r>
                        <a:rPr lang="es-ES" sz="1800" baseline="0" dirty="0" smtClean="0"/>
                        <a:t>)</a:t>
                      </a:r>
                      <a:endParaRPr lang="es-ES" sz="1800" b="1" dirty="0"/>
                    </a:p>
                  </a:txBody>
                  <a:tcPr/>
                </a:tc>
                <a:tc hMerge="1">
                  <a:txBody>
                    <a:bodyPr/>
                    <a:lstStyle/>
                    <a:p>
                      <a:endParaRPr lang="es-ES"/>
                    </a:p>
                  </a:txBody>
                  <a:tcPr>
                    <a:lnT w="12700" cap="flat" cmpd="sng" algn="ctr">
                      <a:solidFill>
                        <a:schemeClr val="tx1"/>
                      </a:solidFill>
                      <a:prstDash val="solid"/>
                      <a:round/>
                      <a:headEnd type="none" w="med" len="med"/>
                      <a:tailEnd type="none" w="med" len="med"/>
                    </a:lnT>
                  </a:tcPr>
                </a:tc>
                <a:tc>
                  <a:txBody>
                    <a:bodyPr/>
                    <a:lstStyle/>
                    <a:p>
                      <a:r>
                        <a:rPr lang="es-ES" sz="1800" dirty="0" smtClean="0"/>
                        <a:t>-Creación y expresión  musical</a:t>
                      </a:r>
                    </a:p>
                    <a:p>
                      <a:r>
                        <a:rPr lang="es-ES" sz="1800" dirty="0" smtClean="0"/>
                        <a:t>-Iniciación a la investigación Humanístico/Artística(</a:t>
                      </a:r>
                    </a:p>
                    <a:p>
                      <a:r>
                        <a:rPr lang="es-ES" sz="1800" baseline="0" dirty="0" smtClean="0"/>
                        <a:t>-Segunda Lengua Extranjera(Francés y alemán ) </a:t>
                      </a:r>
                      <a:endParaRPr lang="es-ES" sz="1800" b="1" dirty="0"/>
                    </a:p>
                  </a:txBody>
                  <a:tcPr/>
                </a:tc>
                <a:tc>
                  <a:txBody>
                    <a:bodyPr/>
                    <a:lstStyle/>
                    <a:p>
                      <a:endParaRPr lang="es-ES" dirty="0" smtClean="0"/>
                    </a:p>
                    <a:p>
                      <a:endParaRPr lang="es-ES" dirty="0" smtClean="0"/>
                    </a:p>
                    <a:p>
                      <a:r>
                        <a:rPr lang="es-ES" dirty="0" smtClean="0"/>
                        <a:t>3</a:t>
                      </a:r>
                      <a:endParaRPr lang="es-ES" dirty="0"/>
                    </a:p>
                  </a:txBody>
                  <a:tcPr/>
                </a:tc>
              </a:tr>
            </a:tbl>
          </a:graphicData>
        </a:graphic>
      </p:graphicFrame>
    </p:spTree>
    <p:extLst>
      <p:ext uri="{BB962C8B-B14F-4D97-AF65-F5344CB8AC3E}">
        <p14:creationId xmlns:p14="http://schemas.microsoft.com/office/powerpoint/2010/main" xmlns="" val="3839910143"/>
      </p:ext>
    </p:extLst>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725470"/>
          </a:xfrm>
        </p:spPr>
        <p:txBody>
          <a:bodyPr/>
          <a:lstStyle/>
          <a:p>
            <a:pPr algn="ctr"/>
            <a:r>
              <a:rPr lang="es-ES" b="1"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2º</a:t>
            </a:r>
            <a:r>
              <a:rPr lang="es-ES" b="1" dirty="0" smtClean="0"/>
              <a:t> </a:t>
            </a:r>
            <a:r>
              <a:rPr lang="es-ES" b="1" cap="none"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ESO</a:t>
            </a:r>
            <a:endParaRPr lang="es-ES" b="1" cap="none"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graphicFrame>
        <p:nvGraphicFramePr>
          <p:cNvPr id="3" name="2 Tabla"/>
          <p:cNvGraphicFramePr>
            <a:graphicFrameLocks noGrp="1"/>
          </p:cNvGraphicFramePr>
          <p:nvPr>
            <p:extLst>
              <p:ext uri="{D42A27DB-BD31-4B8C-83A1-F6EECF244321}">
                <p14:modId xmlns:p14="http://schemas.microsoft.com/office/powerpoint/2010/main" xmlns="" val="2302906522"/>
              </p:ext>
            </p:extLst>
          </p:nvPr>
        </p:nvGraphicFramePr>
        <p:xfrm>
          <a:off x="285720" y="928670"/>
          <a:ext cx="7758171" cy="5572164"/>
        </p:xfrm>
        <a:graphic>
          <a:graphicData uri="http://schemas.openxmlformats.org/drawingml/2006/table">
            <a:tbl>
              <a:tblPr firstRow="1" bandRow="1">
                <a:tableStyleId>{22838BEF-8BB2-4498-84A7-C5851F593DF1}</a:tableStyleId>
              </a:tblPr>
              <a:tblGrid>
                <a:gridCol w="1333952"/>
                <a:gridCol w="2731178"/>
                <a:gridCol w="3141836"/>
                <a:gridCol w="551205"/>
              </a:tblGrid>
              <a:tr h="801674">
                <a:tc rowSpan="5">
                  <a:txBody>
                    <a:bodyPr/>
                    <a:lstStyle/>
                    <a:p>
                      <a:endParaRPr lang="es-ES" sz="1400" b="1" dirty="0" smtClean="0"/>
                    </a:p>
                    <a:p>
                      <a:endParaRPr lang="es-ES" sz="1400" b="1" dirty="0" smtClean="0"/>
                    </a:p>
                    <a:p>
                      <a:endParaRPr lang="es-ES" sz="1400" b="1" dirty="0" smtClean="0"/>
                    </a:p>
                    <a:p>
                      <a:r>
                        <a:rPr lang="es-ES" sz="1400" b="1" dirty="0" smtClean="0"/>
                        <a:t>ASIGNATURAS</a:t>
                      </a:r>
                      <a:r>
                        <a:rPr lang="es-ES" sz="1400" b="1" baseline="0" dirty="0" smtClean="0"/>
                        <a:t> TONCALES</a:t>
                      </a:r>
                    </a:p>
                    <a:p>
                      <a:endParaRPr lang="es-ES" sz="1000" b="1" baseline="0" dirty="0" smtClean="0"/>
                    </a:p>
                    <a:p>
                      <a:endParaRPr lang="es-ES" sz="1000" b="1" baseline="0" dirty="0" smtClean="0"/>
                    </a:p>
                    <a:p>
                      <a:endParaRPr lang="es-ES" sz="1000" b="1" baseline="0" dirty="0" smtClean="0"/>
                    </a:p>
                    <a:p>
                      <a:endParaRPr lang="es-ES" sz="1000" b="1" baseline="0" dirty="0" smtClean="0"/>
                    </a:p>
                    <a:p>
                      <a:endParaRPr lang="es-ES" sz="1000" b="1" dirty="0"/>
                    </a:p>
                  </a:txBody>
                  <a:tcPr/>
                </a:tc>
                <a:tc rowSpan="2">
                  <a:txBody>
                    <a:bodyPr/>
                    <a:lstStyle/>
                    <a:p>
                      <a:r>
                        <a:rPr lang="es-ES" sz="1800" dirty="0" smtClean="0"/>
                        <a:t>AMBITO LINGUISTICO SOCIAL</a:t>
                      </a:r>
                      <a:endParaRPr lang="es-ES" sz="1800" b="0" dirty="0"/>
                    </a:p>
                  </a:txBody>
                  <a:tcPr/>
                </a:tc>
                <a:tc>
                  <a:txBody>
                    <a:bodyPr/>
                    <a:lstStyle/>
                    <a:p>
                      <a:r>
                        <a:rPr lang="es-ES" b="0" dirty="0" smtClean="0"/>
                        <a:t>Lengua castellana y Literatura</a:t>
                      </a:r>
                      <a:endParaRPr lang="es-ES" b="0" dirty="0"/>
                    </a:p>
                  </a:txBody>
                  <a:tcPr/>
                </a:tc>
                <a:tc>
                  <a:txBody>
                    <a:bodyPr/>
                    <a:lstStyle/>
                    <a:p>
                      <a:r>
                        <a:rPr lang="es-ES" b="0" dirty="0" smtClean="0"/>
                        <a:t>4 h</a:t>
                      </a:r>
                      <a:endParaRPr lang="es-ES" b="0" dirty="0"/>
                    </a:p>
                  </a:txBody>
                  <a:tcPr/>
                </a:tc>
              </a:tr>
              <a:tr h="460741">
                <a:tc vMerge="1">
                  <a:txBody>
                    <a:bodyPr/>
                    <a:lstStyle/>
                    <a:p>
                      <a:endParaRPr lang="es-ES"/>
                    </a:p>
                  </a:txBody>
                  <a:tcPr/>
                </a:tc>
                <a:tc vMerge="1">
                  <a:txBody>
                    <a:bodyPr/>
                    <a:lstStyle/>
                    <a:p>
                      <a:endParaRPr lang="es-ES"/>
                    </a:p>
                  </a:txBody>
                  <a:tcPr/>
                </a:tc>
                <a:tc>
                  <a:txBody>
                    <a:bodyPr/>
                    <a:lstStyle/>
                    <a:p>
                      <a:r>
                        <a:rPr lang="es-ES" dirty="0" smtClean="0"/>
                        <a:t>Geografía</a:t>
                      </a:r>
                      <a:r>
                        <a:rPr lang="es-ES" baseline="0" dirty="0" smtClean="0"/>
                        <a:t> e Historia</a:t>
                      </a:r>
                      <a:endParaRPr lang="es-ES" dirty="0"/>
                    </a:p>
                  </a:txBody>
                  <a:tcPr/>
                </a:tc>
                <a:tc>
                  <a:txBody>
                    <a:bodyPr/>
                    <a:lstStyle/>
                    <a:p>
                      <a:r>
                        <a:rPr lang="es-ES" dirty="0" smtClean="0"/>
                        <a:t>3h</a:t>
                      </a:r>
                      <a:endParaRPr lang="es-ES" dirty="0"/>
                    </a:p>
                  </a:txBody>
                  <a:tcPr/>
                </a:tc>
              </a:tr>
              <a:tr h="485376">
                <a:tc vMerge="1">
                  <a:txBody>
                    <a:bodyPr/>
                    <a:lstStyle/>
                    <a:p>
                      <a:endParaRPr lang="es-ES"/>
                    </a:p>
                  </a:txBody>
                  <a:tcPr/>
                </a:tc>
                <a:tc rowSpan="3">
                  <a:txBody>
                    <a:bodyPr/>
                    <a:lstStyle/>
                    <a:p>
                      <a:r>
                        <a:rPr lang="es-ES" b="1" dirty="0" smtClean="0"/>
                        <a:t>ÁMBITO DE CIENCIAS APLICADAS</a:t>
                      </a:r>
                      <a:endParaRPr lang="es-ES" b="1" dirty="0"/>
                    </a:p>
                  </a:txBody>
                  <a:tcPr/>
                </a:tc>
                <a:tc>
                  <a:txBody>
                    <a:bodyPr/>
                    <a:lstStyle/>
                    <a:p>
                      <a:r>
                        <a:rPr lang="es-ES" dirty="0" smtClean="0"/>
                        <a:t>Matemáticas</a:t>
                      </a:r>
                      <a:endParaRPr lang="es-ES" dirty="0"/>
                    </a:p>
                  </a:txBody>
                  <a:tcPr/>
                </a:tc>
                <a:tc>
                  <a:txBody>
                    <a:bodyPr/>
                    <a:lstStyle/>
                    <a:p>
                      <a:r>
                        <a:rPr lang="es-ES" dirty="0" smtClean="0"/>
                        <a:t>4h</a:t>
                      </a:r>
                      <a:endParaRPr lang="es-ES" dirty="0"/>
                    </a:p>
                  </a:txBody>
                  <a:tcPr/>
                </a:tc>
              </a:tr>
              <a:tr h="427860">
                <a:tc vMerge="1">
                  <a:txBody>
                    <a:bodyPr/>
                    <a:lstStyle/>
                    <a:p>
                      <a:endParaRPr lang="es-ES"/>
                    </a:p>
                  </a:txBody>
                  <a:tcPr/>
                </a:tc>
                <a:tc vMerge="1">
                  <a:txBody>
                    <a:bodyPr/>
                    <a:lstStyle/>
                    <a:p>
                      <a:endParaRPr lang="es-ES"/>
                    </a:p>
                  </a:txBody>
                  <a:tcPr/>
                </a:tc>
                <a:tc>
                  <a:txBody>
                    <a:bodyPr/>
                    <a:lstStyle/>
                    <a:p>
                      <a:r>
                        <a:rPr lang="es-ES" dirty="0" smtClean="0"/>
                        <a:t>Física y Química</a:t>
                      </a:r>
                      <a:endParaRPr lang="es-ES" dirty="0"/>
                    </a:p>
                  </a:txBody>
                  <a:tcPr/>
                </a:tc>
                <a:tc>
                  <a:txBody>
                    <a:bodyPr/>
                    <a:lstStyle/>
                    <a:p>
                      <a:r>
                        <a:rPr lang="es-ES" dirty="0" smtClean="0"/>
                        <a:t>3</a:t>
                      </a:r>
                      <a:endParaRPr lang="es-ES" dirty="0"/>
                    </a:p>
                  </a:txBody>
                  <a:tcPr/>
                </a:tc>
              </a:tr>
              <a:tr h="427860">
                <a:tc vMerge="1">
                  <a:txBody>
                    <a:bodyPr/>
                    <a:lstStyle/>
                    <a:p>
                      <a:endParaRPr lang="es-ES"/>
                    </a:p>
                  </a:txBody>
                  <a:tcPr/>
                </a:tc>
                <a:tc vMerge="1">
                  <a:txBody>
                    <a:bodyPr/>
                    <a:lstStyle/>
                    <a:p>
                      <a:endParaRPr lang="es-ES"/>
                    </a:p>
                  </a:txBody>
                  <a:tcPr/>
                </a:tc>
                <a:tc>
                  <a:txBody>
                    <a:bodyPr/>
                    <a:lstStyle/>
                    <a:p>
                      <a:r>
                        <a:rPr lang="es-ES" dirty="0" smtClean="0"/>
                        <a:t>Primera Lengua extranjera</a:t>
                      </a:r>
                      <a:endParaRPr lang="es-ES" dirty="0"/>
                    </a:p>
                  </a:txBody>
                  <a:tcPr/>
                </a:tc>
                <a:tc>
                  <a:txBody>
                    <a:bodyPr/>
                    <a:lstStyle/>
                    <a:p>
                      <a:r>
                        <a:rPr lang="es-ES" dirty="0" smtClean="0"/>
                        <a:t>4</a:t>
                      </a:r>
                      <a:endParaRPr lang="es-ES" dirty="0"/>
                    </a:p>
                  </a:txBody>
                  <a:tcPr/>
                </a:tc>
              </a:tr>
              <a:tr h="427860">
                <a:tc rowSpan="3" gridSpan="2">
                  <a:txBody>
                    <a:bodyPr/>
                    <a:lstStyle/>
                    <a:p>
                      <a:r>
                        <a:rPr lang="es-ES" sz="1800" dirty="0" smtClean="0"/>
                        <a:t>ASIGNATURAS</a:t>
                      </a:r>
                      <a:r>
                        <a:rPr lang="es-ES" sz="1800" baseline="0" dirty="0" smtClean="0"/>
                        <a:t> ESPECIFICAS</a:t>
                      </a:r>
                      <a:endParaRPr lang="es-ES" sz="1800" b="1" dirty="0"/>
                    </a:p>
                  </a:txBody>
                  <a:tcPr/>
                </a:tc>
                <a:tc rowSpan="3" hMerge="1">
                  <a:txBody>
                    <a:bodyPr/>
                    <a:lstStyle/>
                    <a:p>
                      <a:endParaRPr lang="es-ES" dirty="0"/>
                    </a:p>
                  </a:txBody>
                  <a:tcPr/>
                </a:tc>
                <a:tc>
                  <a:txBody>
                    <a:bodyPr/>
                    <a:lstStyle/>
                    <a:p>
                      <a:r>
                        <a:rPr lang="es-ES" dirty="0" smtClean="0"/>
                        <a:t>Educación Plástica</a:t>
                      </a:r>
                      <a:endParaRPr lang="es-ES" dirty="0"/>
                    </a:p>
                  </a:txBody>
                  <a:tcPr/>
                </a:tc>
                <a:tc>
                  <a:txBody>
                    <a:bodyPr/>
                    <a:lstStyle/>
                    <a:p>
                      <a:r>
                        <a:rPr lang="es-ES" dirty="0" smtClean="0"/>
                        <a:t>2</a:t>
                      </a:r>
                      <a:endParaRPr lang="es-ES" dirty="0"/>
                    </a:p>
                  </a:txBody>
                  <a:tcPr/>
                </a:tc>
              </a:tr>
              <a:tr h="427860">
                <a:tc gridSpan="2" vMerge="1">
                  <a:txBody>
                    <a:bodyPr/>
                    <a:lstStyle/>
                    <a:p>
                      <a:endParaRPr lang="es-ES"/>
                    </a:p>
                  </a:txBody>
                  <a:tcPr/>
                </a:tc>
                <a:tc hMerge="1" vMerge="1">
                  <a:txBody>
                    <a:bodyPr/>
                    <a:lstStyle/>
                    <a:p>
                      <a:endParaRPr lang="es-ES"/>
                    </a:p>
                  </a:txBody>
                  <a:tcPr/>
                </a:tc>
                <a:tc>
                  <a:txBody>
                    <a:bodyPr/>
                    <a:lstStyle/>
                    <a:p>
                      <a:r>
                        <a:rPr lang="es-ES" dirty="0" smtClean="0"/>
                        <a:t>Religión/ Valores éticos</a:t>
                      </a:r>
                      <a:endParaRPr lang="es-ES" dirty="0"/>
                    </a:p>
                  </a:txBody>
                  <a:tcPr/>
                </a:tc>
                <a:tc>
                  <a:txBody>
                    <a:bodyPr/>
                    <a:lstStyle/>
                    <a:p>
                      <a:r>
                        <a:rPr lang="es-ES" dirty="0" smtClean="0"/>
                        <a:t>2</a:t>
                      </a:r>
                      <a:endParaRPr lang="es-ES" dirty="0"/>
                    </a:p>
                  </a:txBody>
                  <a:tcPr/>
                </a:tc>
              </a:tr>
              <a:tr h="728516">
                <a:tc gridSpan="2" vMerge="1">
                  <a:txBody>
                    <a:bodyPr/>
                    <a:lstStyle/>
                    <a:p>
                      <a:endParaRPr lang="es-ES"/>
                    </a:p>
                  </a:txBody>
                  <a:tcPr/>
                </a:tc>
                <a:tc hMerge="1" vMerge="1">
                  <a:txBody>
                    <a:bodyPr/>
                    <a:lstStyle/>
                    <a:p>
                      <a:endParaRPr lang="es-ES"/>
                    </a:p>
                  </a:txBody>
                  <a:tcPr/>
                </a:tc>
                <a:tc>
                  <a:txBody>
                    <a:bodyPr/>
                    <a:lstStyle/>
                    <a:p>
                      <a:r>
                        <a:rPr lang="es-ES" dirty="0" smtClean="0"/>
                        <a:t>Música</a:t>
                      </a:r>
                      <a:endParaRPr lang="es-ES" dirty="0"/>
                    </a:p>
                  </a:txBody>
                  <a:tcPr/>
                </a:tc>
                <a:tc>
                  <a:txBody>
                    <a:bodyPr/>
                    <a:lstStyle/>
                    <a:p>
                      <a:r>
                        <a:rPr lang="es-ES" dirty="0" smtClean="0"/>
                        <a:t>3</a:t>
                      </a:r>
                      <a:endParaRPr lang="es-ES" dirty="0"/>
                    </a:p>
                  </a:txBody>
                  <a:tcPr/>
                </a:tc>
              </a:tr>
              <a:tr h="1384417">
                <a:tc gridSpan="2">
                  <a:txBody>
                    <a:bodyPr/>
                    <a:lstStyle/>
                    <a:p>
                      <a:r>
                        <a:rPr lang="es-ES" sz="1800" dirty="0" smtClean="0"/>
                        <a:t>ASIGNATURA DE LIBRE</a:t>
                      </a:r>
                      <a:r>
                        <a:rPr lang="es-ES" sz="1800" baseline="0" dirty="0" smtClean="0"/>
                        <a:t> CONFIGURACIÓN AUTONÓMICA</a:t>
                      </a:r>
                    </a:p>
                    <a:p>
                      <a:r>
                        <a:rPr lang="es-ES" sz="1800" baseline="0" dirty="0" smtClean="0"/>
                        <a:t>(A ELEGIR 1)</a:t>
                      </a:r>
                      <a:endParaRPr lang="es-ES" sz="1800" b="1" dirty="0"/>
                    </a:p>
                  </a:txBody>
                  <a:tcPr/>
                </a:tc>
                <a:tc hMerge="1">
                  <a:txBody>
                    <a:bodyPr/>
                    <a:lstStyle/>
                    <a:p>
                      <a:endParaRPr lang="es-ES"/>
                    </a:p>
                  </a:txBody>
                  <a:tcPr>
                    <a:lnT w="12700" cap="flat" cmpd="sng" algn="ctr">
                      <a:solidFill>
                        <a:schemeClr val="tx1"/>
                      </a:solidFill>
                      <a:prstDash val="solid"/>
                      <a:round/>
                      <a:headEnd type="none" w="med" len="med"/>
                      <a:tailEnd type="none" w="med" len="med"/>
                    </a:lnT>
                  </a:tcPr>
                </a:tc>
                <a:tc>
                  <a:txBody>
                    <a:bodyPr/>
                    <a:lstStyle/>
                    <a:p>
                      <a:r>
                        <a:rPr lang="es-ES" sz="1100" dirty="0" smtClean="0"/>
                        <a:t>-</a:t>
                      </a:r>
                      <a:r>
                        <a:rPr lang="es-ES" sz="1200" dirty="0" smtClean="0"/>
                        <a:t>Nuevas Tecnologías</a:t>
                      </a:r>
                    </a:p>
                    <a:p>
                      <a:r>
                        <a:rPr lang="es-ES" sz="1200" dirty="0" smtClean="0"/>
                        <a:t>-Iniciación a la investigación</a:t>
                      </a:r>
                    </a:p>
                    <a:p>
                      <a:r>
                        <a:rPr lang="es-ES" sz="1200" dirty="0" smtClean="0"/>
                        <a:t>-</a:t>
                      </a:r>
                      <a:r>
                        <a:rPr lang="es-ES" sz="1200" baseline="0" dirty="0" smtClean="0"/>
                        <a:t>-Materia a determinar por el centro</a:t>
                      </a:r>
                    </a:p>
                    <a:p>
                      <a:r>
                        <a:rPr lang="es-ES" sz="1200" baseline="0" dirty="0" smtClean="0"/>
                        <a:t>-Segunda Lengua Extranjera (Francés</a:t>
                      </a:r>
                      <a:r>
                        <a:rPr lang="es-ES" sz="1100" baseline="0" dirty="0" smtClean="0"/>
                        <a:t>)</a:t>
                      </a:r>
                      <a:endParaRPr lang="es-ES" sz="1100" b="1" dirty="0"/>
                    </a:p>
                  </a:txBody>
                  <a:tcPr/>
                </a:tc>
                <a:tc>
                  <a:txBody>
                    <a:bodyPr/>
                    <a:lstStyle/>
                    <a:p>
                      <a:endParaRPr lang="es-ES" dirty="0" smtClean="0"/>
                    </a:p>
                    <a:p>
                      <a:endParaRPr lang="es-ES" dirty="0" smtClean="0"/>
                    </a:p>
                    <a:p>
                      <a:r>
                        <a:rPr lang="es-ES" dirty="0" smtClean="0"/>
                        <a:t>3</a:t>
                      </a:r>
                      <a:endParaRPr lang="es-ES" dirty="0"/>
                    </a:p>
                  </a:txBody>
                  <a:tcPr/>
                </a:tc>
              </a:tr>
            </a:tbl>
          </a:graphicData>
        </a:graphic>
      </p:graphicFrame>
    </p:spTree>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7467600" cy="642942"/>
          </a:xfrm>
        </p:spPr>
        <p:txBody>
          <a:bodyPr/>
          <a:lstStyle/>
          <a:p>
            <a:pPr algn="ctr"/>
            <a:r>
              <a:rPr lang="es-ES" b="1"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3º ESO</a:t>
            </a:r>
            <a:endParaRPr lang="es-ES" b="1"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3" name="2 Tabla"/>
          <p:cNvGraphicFramePr>
            <a:graphicFrameLocks noGrp="1"/>
          </p:cNvGraphicFramePr>
          <p:nvPr>
            <p:extLst>
              <p:ext uri="{D42A27DB-BD31-4B8C-83A1-F6EECF244321}">
                <p14:modId xmlns:p14="http://schemas.microsoft.com/office/powerpoint/2010/main" xmlns="" val="3106953698"/>
              </p:ext>
            </p:extLst>
          </p:nvPr>
        </p:nvGraphicFramePr>
        <p:xfrm>
          <a:off x="251520" y="548678"/>
          <a:ext cx="8352929" cy="6120682"/>
        </p:xfrm>
        <a:graphic>
          <a:graphicData uri="http://schemas.openxmlformats.org/drawingml/2006/table">
            <a:tbl>
              <a:tblPr firstRow="1" bandRow="1">
                <a:tableStyleId>{69CF1AB2-1976-4502-BF36-3FF5EA218861}</a:tableStyleId>
              </a:tblPr>
              <a:tblGrid>
                <a:gridCol w="1544855"/>
                <a:gridCol w="2361740"/>
                <a:gridCol w="3854976"/>
                <a:gridCol w="591358"/>
              </a:tblGrid>
              <a:tr h="392070">
                <a:tc rowSpan="6">
                  <a:txBody>
                    <a:bodyPr/>
                    <a:lstStyle/>
                    <a:p>
                      <a:endParaRPr lang="es-ES" sz="1400" dirty="0" smtClean="0"/>
                    </a:p>
                    <a:p>
                      <a:endParaRPr lang="es-ES" sz="1400" dirty="0" smtClean="0"/>
                    </a:p>
                    <a:p>
                      <a:endParaRPr lang="es-ES" sz="1400" dirty="0" smtClean="0"/>
                    </a:p>
                    <a:p>
                      <a:endParaRPr lang="es-ES" sz="1400" dirty="0" smtClean="0"/>
                    </a:p>
                    <a:p>
                      <a:r>
                        <a:rPr lang="es-ES" sz="1400" dirty="0" smtClean="0"/>
                        <a:t>ASIGNATURAS</a:t>
                      </a:r>
                      <a:r>
                        <a:rPr lang="es-ES" sz="1400" baseline="0" dirty="0" smtClean="0"/>
                        <a:t> TONCALES</a:t>
                      </a:r>
                    </a:p>
                    <a:p>
                      <a:endParaRPr lang="es-ES" sz="1000" baseline="0" dirty="0" smtClean="0"/>
                    </a:p>
                    <a:p>
                      <a:endParaRPr lang="es-ES" sz="1000" baseline="0" dirty="0" smtClean="0"/>
                    </a:p>
                    <a:p>
                      <a:endParaRPr lang="es-ES" sz="1000" baseline="0" dirty="0" smtClean="0"/>
                    </a:p>
                    <a:p>
                      <a:endParaRPr lang="es-ES" sz="1000" baseline="0" dirty="0" smtClean="0"/>
                    </a:p>
                    <a:p>
                      <a:endParaRPr lang="es-ES" sz="1000" b="1" dirty="0"/>
                    </a:p>
                  </a:txBody>
                  <a:tcPr/>
                </a:tc>
                <a:tc rowSpan="2">
                  <a:txBody>
                    <a:bodyPr/>
                    <a:lstStyle/>
                    <a:p>
                      <a:r>
                        <a:rPr lang="es-ES" sz="1800" dirty="0" smtClean="0"/>
                        <a:t>AMBITO LINGUISTICO SOCIAL</a:t>
                      </a:r>
                      <a:endParaRPr lang="es-ES" sz="1800" b="0" dirty="0"/>
                    </a:p>
                  </a:txBody>
                  <a:tcPr/>
                </a:tc>
                <a:tc>
                  <a:txBody>
                    <a:bodyPr/>
                    <a:lstStyle/>
                    <a:p>
                      <a:r>
                        <a:rPr lang="es-ES" b="0" dirty="0" smtClean="0"/>
                        <a:t>Lengua castellana y Literatura</a:t>
                      </a:r>
                      <a:endParaRPr lang="es-ES" b="0" dirty="0"/>
                    </a:p>
                  </a:txBody>
                  <a:tcPr/>
                </a:tc>
                <a:tc>
                  <a:txBody>
                    <a:bodyPr/>
                    <a:lstStyle/>
                    <a:p>
                      <a:r>
                        <a:rPr lang="es-ES" b="0" dirty="0" smtClean="0"/>
                        <a:t>4 h</a:t>
                      </a:r>
                      <a:endParaRPr lang="es-ES" b="0" dirty="0"/>
                    </a:p>
                  </a:txBody>
                  <a:tcPr/>
                </a:tc>
              </a:tr>
              <a:tr h="535582">
                <a:tc vMerge="1">
                  <a:txBody>
                    <a:bodyPr/>
                    <a:lstStyle/>
                    <a:p>
                      <a:endParaRPr lang="es-ES"/>
                    </a:p>
                  </a:txBody>
                  <a:tcPr/>
                </a:tc>
                <a:tc vMerge="1">
                  <a:txBody>
                    <a:bodyPr/>
                    <a:lstStyle/>
                    <a:p>
                      <a:endParaRPr lang="es-ES"/>
                    </a:p>
                  </a:txBody>
                  <a:tcPr/>
                </a:tc>
                <a:tc>
                  <a:txBody>
                    <a:bodyPr/>
                    <a:lstStyle/>
                    <a:p>
                      <a:r>
                        <a:rPr lang="es-ES" dirty="0" smtClean="0"/>
                        <a:t>Geografía</a:t>
                      </a:r>
                      <a:r>
                        <a:rPr lang="es-ES" baseline="0" dirty="0" smtClean="0"/>
                        <a:t> e Historia</a:t>
                      </a:r>
                      <a:endParaRPr lang="es-ES" dirty="0"/>
                    </a:p>
                  </a:txBody>
                  <a:tcPr/>
                </a:tc>
                <a:tc>
                  <a:txBody>
                    <a:bodyPr/>
                    <a:lstStyle/>
                    <a:p>
                      <a:r>
                        <a:rPr lang="es-ES" dirty="0" smtClean="0"/>
                        <a:t>3h</a:t>
                      </a:r>
                      <a:endParaRPr lang="es-ES" dirty="0"/>
                    </a:p>
                  </a:txBody>
                  <a:tcPr/>
                </a:tc>
              </a:tr>
              <a:tr h="927652">
                <a:tc vMerge="1">
                  <a:txBody>
                    <a:bodyPr/>
                    <a:lstStyle/>
                    <a:p>
                      <a:endParaRPr lang="es-ES"/>
                    </a:p>
                  </a:txBody>
                  <a:tcPr/>
                </a:tc>
                <a:tc rowSpan="4">
                  <a:txBody>
                    <a:bodyPr/>
                    <a:lstStyle/>
                    <a:p>
                      <a:r>
                        <a:rPr lang="es-ES" b="1" dirty="0" smtClean="0"/>
                        <a:t>ÁMBITO DE CIENCIAS APLICADAS</a:t>
                      </a:r>
                      <a:endParaRPr lang="es-ES" b="1" dirty="0"/>
                    </a:p>
                  </a:txBody>
                  <a:tcPr/>
                </a:tc>
                <a:tc>
                  <a:txBody>
                    <a:bodyPr/>
                    <a:lstStyle/>
                    <a:p>
                      <a:r>
                        <a:rPr lang="es-ES" dirty="0" smtClean="0"/>
                        <a:t>Matemáticas Académicas/Matemáticas Aplicadas</a:t>
                      </a:r>
                      <a:endParaRPr lang="es-ES" dirty="0"/>
                    </a:p>
                  </a:txBody>
                  <a:tcPr/>
                </a:tc>
                <a:tc>
                  <a:txBody>
                    <a:bodyPr/>
                    <a:lstStyle/>
                    <a:p>
                      <a:r>
                        <a:rPr lang="es-ES" dirty="0" smtClean="0"/>
                        <a:t>4h</a:t>
                      </a:r>
                      <a:endParaRPr lang="es-ES" dirty="0"/>
                    </a:p>
                  </a:txBody>
                  <a:tcPr/>
                </a:tc>
              </a:tr>
              <a:tr h="371061">
                <a:tc vMerge="1">
                  <a:txBody>
                    <a:bodyPr/>
                    <a:lstStyle/>
                    <a:p>
                      <a:endParaRPr lang="es-ES"/>
                    </a:p>
                  </a:txBody>
                  <a:tcPr/>
                </a:tc>
                <a:tc vMerge="1">
                  <a:txBody>
                    <a:bodyPr/>
                    <a:lstStyle/>
                    <a:p>
                      <a:endParaRPr lang="es-ES"/>
                    </a:p>
                  </a:txBody>
                  <a:tcPr/>
                </a:tc>
                <a:tc>
                  <a:txBody>
                    <a:bodyPr/>
                    <a:lstStyle/>
                    <a:p>
                      <a:r>
                        <a:rPr lang="es-ES" dirty="0" smtClean="0"/>
                        <a:t>Física y Química</a:t>
                      </a:r>
                      <a:endParaRPr lang="es-ES" dirty="0"/>
                    </a:p>
                  </a:txBody>
                  <a:tcPr/>
                </a:tc>
                <a:tc>
                  <a:txBody>
                    <a:bodyPr/>
                    <a:lstStyle/>
                    <a:p>
                      <a:r>
                        <a:rPr lang="es-ES" dirty="0" smtClean="0"/>
                        <a:t>2h</a:t>
                      </a:r>
                      <a:endParaRPr lang="es-ES" dirty="0"/>
                    </a:p>
                  </a:txBody>
                  <a:tcPr/>
                </a:tc>
              </a:tr>
              <a:tr h="371061">
                <a:tc vMerge="1">
                  <a:txBody>
                    <a:bodyPr/>
                    <a:lstStyle/>
                    <a:p>
                      <a:endParaRPr lang="es-ES"/>
                    </a:p>
                  </a:txBody>
                  <a:tcPr/>
                </a:tc>
                <a:tc vMerge="1">
                  <a:txBody>
                    <a:bodyPr/>
                    <a:lstStyle/>
                    <a:p>
                      <a:endParaRPr lang="es-ES"/>
                    </a:p>
                  </a:txBody>
                  <a:tcPr/>
                </a:tc>
                <a:tc>
                  <a:txBody>
                    <a:bodyPr/>
                    <a:lstStyle/>
                    <a:p>
                      <a:r>
                        <a:rPr lang="es-ES" dirty="0" smtClean="0"/>
                        <a:t>Biología</a:t>
                      </a:r>
                      <a:r>
                        <a:rPr lang="es-ES" baseline="0" dirty="0" smtClean="0"/>
                        <a:t> y Geología</a:t>
                      </a:r>
                      <a:endParaRPr lang="es-ES" dirty="0"/>
                    </a:p>
                  </a:txBody>
                  <a:tcPr/>
                </a:tc>
                <a:tc>
                  <a:txBody>
                    <a:bodyPr/>
                    <a:lstStyle/>
                    <a:p>
                      <a:r>
                        <a:rPr lang="es-ES" dirty="0" smtClean="0"/>
                        <a:t>2</a:t>
                      </a:r>
                      <a:endParaRPr lang="es-ES" dirty="0"/>
                    </a:p>
                  </a:txBody>
                  <a:tcPr/>
                </a:tc>
              </a:tr>
              <a:tr h="371061">
                <a:tc vMerge="1">
                  <a:txBody>
                    <a:bodyPr/>
                    <a:lstStyle/>
                    <a:p>
                      <a:endParaRPr lang="es-ES"/>
                    </a:p>
                  </a:txBody>
                  <a:tcPr/>
                </a:tc>
                <a:tc vMerge="1">
                  <a:txBody>
                    <a:bodyPr/>
                    <a:lstStyle/>
                    <a:p>
                      <a:endParaRPr lang="es-ES"/>
                    </a:p>
                  </a:txBody>
                  <a:tcPr/>
                </a:tc>
                <a:tc>
                  <a:txBody>
                    <a:bodyPr/>
                    <a:lstStyle/>
                    <a:p>
                      <a:r>
                        <a:rPr lang="es-ES" dirty="0" smtClean="0"/>
                        <a:t>Primera Lengua extranjera</a:t>
                      </a:r>
                      <a:endParaRPr lang="es-ES" dirty="0"/>
                    </a:p>
                  </a:txBody>
                  <a:tcPr/>
                </a:tc>
                <a:tc>
                  <a:txBody>
                    <a:bodyPr/>
                    <a:lstStyle/>
                    <a:p>
                      <a:r>
                        <a:rPr lang="es-ES" dirty="0" smtClean="0"/>
                        <a:t>4</a:t>
                      </a:r>
                      <a:endParaRPr lang="es-ES" dirty="0"/>
                    </a:p>
                  </a:txBody>
                  <a:tcPr/>
                </a:tc>
              </a:tr>
              <a:tr h="371061">
                <a:tc rowSpan="4" gridSpan="2">
                  <a:txBody>
                    <a:bodyPr/>
                    <a:lstStyle/>
                    <a:p>
                      <a:r>
                        <a:rPr lang="es-ES" sz="1800" b="1" dirty="0" smtClean="0"/>
                        <a:t>ASIGNATURAS</a:t>
                      </a:r>
                      <a:r>
                        <a:rPr lang="es-ES" sz="1800" b="1" baseline="0" dirty="0" smtClean="0"/>
                        <a:t> ESPECIFICAS</a:t>
                      </a:r>
                      <a:endParaRPr lang="es-ES" sz="1800" b="1" dirty="0"/>
                    </a:p>
                  </a:txBody>
                  <a:tcPr/>
                </a:tc>
                <a:tc rowSpan="4" hMerge="1">
                  <a:txBody>
                    <a:bodyPr/>
                    <a:lstStyle/>
                    <a:p>
                      <a:endParaRPr lang="es-ES" dirty="0"/>
                    </a:p>
                  </a:txBody>
                  <a:tcPr/>
                </a:tc>
                <a:tc>
                  <a:txBody>
                    <a:bodyPr/>
                    <a:lstStyle/>
                    <a:p>
                      <a:r>
                        <a:rPr lang="es-ES" dirty="0" smtClean="0"/>
                        <a:t>Educación Física</a:t>
                      </a:r>
                      <a:endParaRPr lang="es-ES" dirty="0"/>
                    </a:p>
                  </a:txBody>
                  <a:tcPr/>
                </a:tc>
                <a:tc>
                  <a:txBody>
                    <a:bodyPr/>
                    <a:lstStyle/>
                    <a:p>
                      <a:r>
                        <a:rPr lang="es-ES" dirty="0" smtClean="0"/>
                        <a:t>2</a:t>
                      </a:r>
                      <a:endParaRPr lang="es-ES" dirty="0"/>
                    </a:p>
                  </a:txBody>
                  <a:tcPr/>
                </a:tc>
              </a:tr>
              <a:tr h="371061">
                <a:tc gridSpan="2" vMerge="1">
                  <a:txBody>
                    <a:bodyPr/>
                    <a:lstStyle/>
                    <a:p>
                      <a:endParaRPr lang="es-ES"/>
                    </a:p>
                  </a:txBody>
                  <a:tcPr/>
                </a:tc>
                <a:tc hMerge="1" vMerge="1">
                  <a:txBody>
                    <a:bodyPr/>
                    <a:lstStyle/>
                    <a:p>
                      <a:endParaRPr lang="es-ES"/>
                    </a:p>
                  </a:txBody>
                  <a:tcPr/>
                </a:tc>
                <a:tc>
                  <a:txBody>
                    <a:bodyPr/>
                    <a:lstStyle/>
                    <a:p>
                      <a:r>
                        <a:rPr lang="es-ES" dirty="0" smtClean="0"/>
                        <a:t>Religión/ Valores éticos</a:t>
                      </a:r>
                      <a:endParaRPr lang="es-ES" dirty="0"/>
                    </a:p>
                  </a:txBody>
                  <a:tcPr/>
                </a:tc>
                <a:tc>
                  <a:txBody>
                    <a:bodyPr/>
                    <a:lstStyle/>
                    <a:p>
                      <a:r>
                        <a:rPr lang="es-ES" dirty="0" smtClean="0"/>
                        <a:t>1</a:t>
                      </a:r>
                      <a:endParaRPr lang="es-ES" dirty="0"/>
                    </a:p>
                  </a:txBody>
                  <a:tcPr/>
                </a:tc>
              </a:tr>
              <a:tr h="371061">
                <a:tc gridSpan="2" vMerge="1">
                  <a:txBody>
                    <a:bodyPr/>
                    <a:lstStyle/>
                    <a:p>
                      <a:endParaRPr lang="es-ES"/>
                    </a:p>
                  </a:txBody>
                  <a:tcPr/>
                </a:tc>
                <a:tc hMerge="1" vMerge="1">
                  <a:txBody>
                    <a:bodyPr/>
                    <a:lstStyle/>
                    <a:p>
                      <a:endParaRPr lang="es-ES"/>
                    </a:p>
                  </a:txBody>
                  <a:tcPr/>
                </a:tc>
                <a:tc>
                  <a:txBody>
                    <a:bodyPr/>
                    <a:lstStyle/>
                    <a:p>
                      <a:r>
                        <a:rPr lang="es-ES" dirty="0" smtClean="0"/>
                        <a:t>Tecnología</a:t>
                      </a:r>
                      <a:endParaRPr lang="es-ES" dirty="0"/>
                    </a:p>
                  </a:txBody>
                  <a:tcPr>
                    <a:lnB w="12700" cap="flat" cmpd="sng" algn="ctr">
                      <a:solidFill>
                        <a:schemeClr val="tx1"/>
                      </a:solidFill>
                      <a:prstDash val="solid"/>
                      <a:round/>
                      <a:headEnd type="none" w="med" len="med"/>
                      <a:tailEnd type="none" w="med" len="med"/>
                    </a:lnB>
                  </a:tcPr>
                </a:tc>
                <a:tc>
                  <a:txBody>
                    <a:bodyPr/>
                    <a:lstStyle/>
                    <a:p>
                      <a:r>
                        <a:rPr lang="es-ES" dirty="0" smtClean="0"/>
                        <a:t>2</a:t>
                      </a:r>
                      <a:endParaRPr lang="es-ES" dirty="0"/>
                    </a:p>
                  </a:txBody>
                  <a:tcPr>
                    <a:lnB w="12700" cap="flat" cmpd="sng" algn="ctr">
                      <a:solidFill>
                        <a:schemeClr val="tx1"/>
                      </a:solidFill>
                      <a:prstDash val="solid"/>
                      <a:round/>
                      <a:headEnd type="none" w="med" len="med"/>
                      <a:tailEnd type="none" w="med" len="med"/>
                    </a:lnB>
                  </a:tcPr>
                </a:tc>
              </a:tr>
              <a:tr h="371061">
                <a:tc gridSpan="2" vMerge="1">
                  <a:txBody>
                    <a:bodyPr/>
                    <a:lstStyle/>
                    <a:p>
                      <a:endParaRPr lang="es-ES"/>
                    </a:p>
                  </a:txBody>
                  <a:tcPr/>
                </a:tc>
                <a:tc hMerge="1" vMerge="1">
                  <a:txBody>
                    <a:bodyPr/>
                    <a:lstStyle/>
                    <a:p>
                      <a:endParaRPr lang="es-ES"/>
                    </a:p>
                  </a:txBody>
                  <a:tcPr/>
                </a:tc>
                <a:tc>
                  <a:txBody>
                    <a:bodyPr/>
                    <a:lstStyle/>
                    <a:p>
                      <a:r>
                        <a:rPr lang="es-ES" dirty="0" smtClean="0"/>
                        <a:t>Música</a:t>
                      </a:r>
                      <a:endParaRPr lang="es-ES" dirty="0"/>
                    </a:p>
                  </a:txBody>
                  <a:tcPr>
                    <a:lnT w="12700" cap="flat" cmpd="sng" algn="ctr">
                      <a:solidFill>
                        <a:schemeClr val="tx1"/>
                      </a:solidFill>
                      <a:prstDash val="solid"/>
                      <a:round/>
                      <a:headEnd type="none" w="med" len="med"/>
                      <a:tailEnd type="none" w="med" len="med"/>
                    </a:lnT>
                  </a:tcPr>
                </a:tc>
                <a:tc>
                  <a:txBody>
                    <a:bodyPr/>
                    <a:lstStyle/>
                    <a:p>
                      <a:r>
                        <a:rPr lang="es-ES" dirty="0" smtClean="0"/>
                        <a:t>2</a:t>
                      </a:r>
                      <a:endParaRPr lang="es-ES" dirty="0"/>
                    </a:p>
                  </a:txBody>
                  <a:tcPr>
                    <a:lnT w="12700" cap="flat" cmpd="sng" algn="ctr">
                      <a:solidFill>
                        <a:schemeClr val="tx1"/>
                      </a:solidFill>
                      <a:prstDash val="solid"/>
                      <a:round/>
                      <a:headEnd type="none" w="med" len="med"/>
                      <a:tailEnd type="none" w="med" len="med"/>
                    </a:lnT>
                  </a:tcPr>
                </a:tc>
              </a:tr>
              <a:tr h="1667951">
                <a:tc gridSpan="2">
                  <a:txBody>
                    <a:bodyPr/>
                    <a:lstStyle/>
                    <a:p>
                      <a:r>
                        <a:rPr lang="es-ES" sz="1800" dirty="0" smtClean="0"/>
                        <a:t>ASIGNATURA DE LIBRE</a:t>
                      </a:r>
                      <a:r>
                        <a:rPr lang="es-ES" sz="1800" baseline="0" dirty="0" smtClean="0"/>
                        <a:t> CONFIGURACIÓN AUTONÓMICA</a:t>
                      </a:r>
                    </a:p>
                    <a:p>
                      <a:r>
                        <a:rPr lang="es-ES" sz="1800" baseline="0" dirty="0" smtClean="0"/>
                        <a:t>(A ELEGIR 1)</a:t>
                      </a:r>
                      <a:endParaRPr lang="es-ES" sz="1800" b="1" dirty="0"/>
                    </a:p>
                  </a:txBody>
                  <a:tcPr/>
                </a:tc>
                <a:tc hMerge="1">
                  <a:txBody>
                    <a:bodyPr/>
                    <a:lstStyle/>
                    <a:p>
                      <a:endParaRPr lang="es-ES"/>
                    </a:p>
                  </a:txBody>
                  <a:tcPr>
                    <a:lnT w="12700" cap="flat" cmpd="sng" algn="ctr">
                      <a:solidFill>
                        <a:schemeClr val="tx1"/>
                      </a:solidFill>
                      <a:prstDash val="solid"/>
                      <a:round/>
                      <a:headEnd type="none" w="med" len="med"/>
                      <a:tailEnd type="none" w="med" len="med"/>
                    </a:lnT>
                  </a:tcPr>
                </a:tc>
                <a:tc>
                  <a:txBody>
                    <a:bodyPr/>
                    <a:lstStyle/>
                    <a:p>
                      <a:r>
                        <a:rPr lang="es-ES" sz="1600" dirty="0" smtClean="0"/>
                        <a:t>-Comunicación</a:t>
                      </a:r>
                      <a:r>
                        <a:rPr lang="es-ES" sz="1600" baseline="0" dirty="0" smtClean="0"/>
                        <a:t> audiovisual</a:t>
                      </a:r>
                      <a:endParaRPr lang="es-ES" sz="1600" dirty="0" smtClean="0"/>
                    </a:p>
                    <a:p>
                      <a:r>
                        <a:rPr lang="es-ES" sz="1600" dirty="0" smtClean="0"/>
                        <a:t>-Cultura Clásica </a:t>
                      </a:r>
                    </a:p>
                    <a:p>
                      <a:r>
                        <a:rPr lang="es-ES" sz="1600" dirty="0" smtClean="0"/>
                        <a:t>-Iniciación a la</a:t>
                      </a:r>
                      <a:r>
                        <a:rPr lang="es-ES" sz="1600" baseline="0" dirty="0" smtClean="0"/>
                        <a:t> Actividad emprendedora y empresarial </a:t>
                      </a:r>
                    </a:p>
                    <a:p>
                      <a:r>
                        <a:rPr lang="es-ES" sz="1600" baseline="0" dirty="0" smtClean="0"/>
                        <a:t>-Iniciación a la Investigación</a:t>
                      </a:r>
                    </a:p>
                    <a:p>
                      <a:r>
                        <a:rPr lang="es-ES" sz="1600" baseline="0" dirty="0" smtClean="0"/>
                        <a:t>-Segunda Lengua Extranjera(Francés)</a:t>
                      </a:r>
                      <a:endParaRPr lang="es-ES" sz="1600" b="1" dirty="0"/>
                    </a:p>
                  </a:txBody>
                  <a:tcPr/>
                </a:tc>
                <a:tc>
                  <a:txBody>
                    <a:bodyPr/>
                    <a:lstStyle/>
                    <a:p>
                      <a:endParaRPr lang="es-ES" dirty="0" smtClean="0"/>
                    </a:p>
                    <a:p>
                      <a:endParaRPr lang="es-ES" dirty="0" smtClean="0"/>
                    </a:p>
                    <a:p>
                      <a:r>
                        <a:rPr lang="es-ES" dirty="0" smtClean="0"/>
                        <a:t>3</a:t>
                      </a:r>
                      <a:endParaRPr lang="es-ES" dirty="0"/>
                    </a:p>
                  </a:txBody>
                  <a:tcPr/>
                </a:tc>
              </a:tr>
            </a:tbl>
          </a:graphicData>
        </a:graphic>
      </p:graphicFrame>
    </p:spTree>
    <p:extLst>
      <p:ext uri="{BB962C8B-B14F-4D97-AF65-F5344CB8AC3E}">
        <p14:creationId xmlns:p14="http://schemas.microsoft.com/office/powerpoint/2010/main" xmlns="" val="3370629830"/>
      </p:ext>
    </p:extLst>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7467600" cy="785818"/>
          </a:xfrm>
        </p:spPr>
        <p:txBody>
          <a:bodyPr>
            <a:noAutofit/>
          </a:bodyPr>
          <a:lstStyle/>
          <a:p>
            <a:pPr algn="ctr"/>
            <a:r>
              <a:rPr lang="es-ES" sz="2400" b="1" cap="all" dirty="0" smtClean="0">
                <a:ln w="9000" cmpd="sng">
                  <a:solidFill>
                    <a:srgbClr val="AE2261"/>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4º ESO ACADEMICAS INICIACIÓN BACHILLERATO</a:t>
            </a:r>
            <a:endParaRPr lang="es-ES" sz="2400" dirty="0">
              <a:ln w="9000" cmpd="sng">
                <a:solidFill>
                  <a:srgbClr val="AE2261"/>
                </a:solidFill>
                <a:prstDash val="solid"/>
              </a:ln>
            </a:endParaRPr>
          </a:p>
        </p:txBody>
      </p:sp>
      <p:graphicFrame>
        <p:nvGraphicFramePr>
          <p:cNvPr id="3" name="2 Tabla"/>
          <p:cNvGraphicFramePr>
            <a:graphicFrameLocks noGrp="1"/>
          </p:cNvGraphicFramePr>
          <p:nvPr>
            <p:extLst>
              <p:ext uri="{D42A27DB-BD31-4B8C-83A1-F6EECF244321}">
                <p14:modId xmlns:p14="http://schemas.microsoft.com/office/powerpoint/2010/main" xmlns="" val="1948455615"/>
              </p:ext>
            </p:extLst>
          </p:nvPr>
        </p:nvGraphicFramePr>
        <p:xfrm>
          <a:off x="214283" y="928671"/>
          <a:ext cx="8390166" cy="5668680"/>
        </p:xfrm>
        <a:graphic>
          <a:graphicData uri="http://schemas.openxmlformats.org/drawingml/2006/table">
            <a:tbl>
              <a:tblPr firstRow="1" bandRow="1">
                <a:tableStyleId>{C4B1156A-380E-4F78-BDF5-A606A8083BF9}</a:tableStyleId>
              </a:tblPr>
              <a:tblGrid>
                <a:gridCol w="1909745"/>
                <a:gridCol w="4092832"/>
                <a:gridCol w="1811895"/>
                <a:gridCol w="575694"/>
              </a:tblGrid>
              <a:tr h="458054">
                <a:tc rowSpan="6">
                  <a:txBody>
                    <a:bodyPr/>
                    <a:lstStyle/>
                    <a:p>
                      <a:r>
                        <a:rPr lang="es-ES" sz="1400" dirty="0" smtClean="0"/>
                        <a:t>ASIGNATURAS</a:t>
                      </a:r>
                      <a:r>
                        <a:rPr lang="es-ES" sz="1400" baseline="0" dirty="0" smtClean="0"/>
                        <a:t> TONCALES</a:t>
                      </a:r>
                    </a:p>
                    <a:p>
                      <a:endParaRPr lang="es-ES" sz="1000" baseline="0" dirty="0" smtClean="0"/>
                    </a:p>
                    <a:p>
                      <a:endParaRPr lang="es-ES" sz="1000" baseline="0" dirty="0" smtClean="0"/>
                    </a:p>
                    <a:p>
                      <a:endParaRPr lang="es-ES" sz="1000" baseline="0" dirty="0" smtClean="0"/>
                    </a:p>
                    <a:p>
                      <a:endParaRPr lang="es-ES" sz="1000" baseline="0" dirty="0" smtClean="0"/>
                    </a:p>
                    <a:p>
                      <a:endParaRPr lang="es-ES" sz="1000" b="1" dirty="0"/>
                    </a:p>
                  </a:txBody>
                  <a:tcPr/>
                </a:tc>
                <a:tc gridSpan="2">
                  <a:txBody>
                    <a:bodyPr/>
                    <a:lstStyle/>
                    <a:p>
                      <a:r>
                        <a:rPr lang="es-ES" b="0" dirty="0" smtClean="0"/>
                        <a:t>Lengua castellana y Literatura</a:t>
                      </a:r>
                      <a:endParaRPr lang="es-ES" b="0" dirty="0"/>
                    </a:p>
                  </a:txBody>
                  <a:tcPr/>
                </a:tc>
                <a:tc hMerge="1">
                  <a:txBody>
                    <a:bodyPr/>
                    <a:lstStyle/>
                    <a:p>
                      <a:endParaRPr lang="es-ES"/>
                    </a:p>
                  </a:txBody>
                  <a:tcPr/>
                </a:tc>
                <a:tc>
                  <a:txBody>
                    <a:bodyPr/>
                    <a:lstStyle/>
                    <a:p>
                      <a:r>
                        <a:rPr lang="es-ES" b="0" dirty="0" smtClean="0"/>
                        <a:t>4 h</a:t>
                      </a:r>
                      <a:endParaRPr lang="es-ES" b="0" dirty="0"/>
                    </a:p>
                  </a:txBody>
                  <a:tcPr/>
                </a:tc>
              </a:tr>
              <a:tr h="373349">
                <a:tc vMerge="1">
                  <a:txBody>
                    <a:bodyPr/>
                    <a:lstStyle/>
                    <a:p>
                      <a:endParaRPr lang="es-ES"/>
                    </a:p>
                  </a:txBody>
                  <a:tcPr/>
                </a:tc>
                <a:tc gridSpan="2">
                  <a:txBody>
                    <a:bodyPr/>
                    <a:lstStyle/>
                    <a:p>
                      <a:r>
                        <a:rPr lang="es-ES" dirty="0" smtClean="0"/>
                        <a:t>Geografía</a:t>
                      </a:r>
                      <a:r>
                        <a:rPr lang="es-ES" baseline="0" dirty="0" smtClean="0"/>
                        <a:t> e Historia</a:t>
                      </a:r>
                      <a:endParaRPr lang="es-ES" dirty="0"/>
                    </a:p>
                  </a:txBody>
                  <a:tcPr/>
                </a:tc>
                <a:tc hMerge="1">
                  <a:txBody>
                    <a:bodyPr/>
                    <a:lstStyle/>
                    <a:p>
                      <a:endParaRPr lang="es-ES"/>
                    </a:p>
                  </a:txBody>
                  <a:tcPr/>
                </a:tc>
                <a:tc>
                  <a:txBody>
                    <a:bodyPr/>
                    <a:lstStyle/>
                    <a:p>
                      <a:r>
                        <a:rPr lang="es-ES" dirty="0" smtClean="0"/>
                        <a:t>4h</a:t>
                      </a:r>
                      <a:endParaRPr lang="es-ES" dirty="0"/>
                    </a:p>
                  </a:txBody>
                  <a:tcPr/>
                </a:tc>
              </a:tr>
              <a:tr h="373349">
                <a:tc vMerge="1">
                  <a:txBody>
                    <a:bodyPr/>
                    <a:lstStyle/>
                    <a:p>
                      <a:endParaRPr lang="es-ES"/>
                    </a:p>
                  </a:txBody>
                  <a:tcPr/>
                </a:tc>
                <a:tc gridSpan="2">
                  <a:txBody>
                    <a:bodyPr/>
                    <a:lstStyle/>
                    <a:p>
                      <a:r>
                        <a:rPr lang="es-ES" dirty="0" smtClean="0"/>
                        <a:t>Matemáticas </a:t>
                      </a:r>
                      <a:r>
                        <a:rPr lang="es-ES" b="1" dirty="0" smtClean="0"/>
                        <a:t>Académicas</a:t>
                      </a:r>
                      <a:endParaRPr lang="es-ES" b="1" dirty="0"/>
                    </a:p>
                  </a:txBody>
                  <a:tcPr/>
                </a:tc>
                <a:tc hMerge="1">
                  <a:txBody>
                    <a:bodyPr/>
                    <a:lstStyle/>
                    <a:p>
                      <a:endParaRPr lang="es-ES"/>
                    </a:p>
                  </a:txBody>
                  <a:tcPr/>
                </a:tc>
                <a:tc>
                  <a:txBody>
                    <a:bodyPr/>
                    <a:lstStyle/>
                    <a:p>
                      <a:r>
                        <a:rPr lang="es-ES" dirty="0" smtClean="0"/>
                        <a:t>4h</a:t>
                      </a:r>
                      <a:endParaRPr lang="es-ES" dirty="0"/>
                    </a:p>
                  </a:txBody>
                  <a:tcPr/>
                </a:tc>
              </a:tr>
              <a:tr h="373349">
                <a:tc vMerge="1">
                  <a:txBody>
                    <a:bodyPr/>
                    <a:lstStyle/>
                    <a:p>
                      <a:endParaRPr lang="es-ES"/>
                    </a:p>
                  </a:txBody>
                  <a:tcPr/>
                </a:tc>
                <a:tc gridSpan="2">
                  <a:txBody>
                    <a:bodyPr/>
                    <a:lstStyle/>
                    <a:p>
                      <a:pPr algn="ctr"/>
                      <a:r>
                        <a:rPr lang="es-ES" dirty="0" smtClean="0"/>
                        <a:t>A Elegir una </a:t>
                      </a:r>
                      <a:r>
                        <a:rPr lang="es-ES" b="1" dirty="0" smtClean="0"/>
                        <a:t>Opción</a:t>
                      </a:r>
                      <a:endParaRPr lang="es-ES" b="1" dirty="0"/>
                    </a:p>
                  </a:txBody>
                  <a:tcPr/>
                </a:tc>
                <a:tc hMerge="1">
                  <a:txBody>
                    <a:bodyPr/>
                    <a:lstStyle/>
                    <a:p>
                      <a:endParaRPr lang="es-ES"/>
                    </a:p>
                  </a:txBody>
                  <a:tcPr/>
                </a:tc>
                <a:tc>
                  <a:txBody>
                    <a:bodyPr/>
                    <a:lstStyle/>
                    <a:p>
                      <a:endParaRPr lang="es-ES" dirty="0"/>
                    </a:p>
                  </a:txBody>
                  <a:tcPr/>
                </a:tc>
              </a:tr>
              <a:tr h="823774">
                <a:tc vMerge="1">
                  <a:txBody>
                    <a:bodyPr/>
                    <a:lstStyle/>
                    <a:p>
                      <a:endParaRPr lang="es-ES"/>
                    </a:p>
                  </a:txBody>
                  <a:tcPr/>
                </a:tc>
                <a:tc>
                  <a:txBody>
                    <a:bodyPr/>
                    <a:lstStyle/>
                    <a:p>
                      <a:r>
                        <a:rPr lang="es-ES" dirty="0" smtClean="0"/>
                        <a:t>Biología</a:t>
                      </a:r>
                      <a:r>
                        <a:rPr lang="es-ES" baseline="0" dirty="0" smtClean="0"/>
                        <a:t> y Geología       y</a:t>
                      </a:r>
                    </a:p>
                    <a:p>
                      <a:r>
                        <a:rPr lang="es-ES" baseline="0" dirty="0" smtClean="0"/>
                        <a:t>Física y Química</a:t>
                      </a:r>
                      <a:endParaRPr lang="es-ES" dirty="0"/>
                    </a:p>
                  </a:txBody>
                  <a:tcPr/>
                </a:tc>
                <a:tc>
                  <a:txBody>
                    <a:bodyPr/>
                    <a:lstStyle/>
                    <a:p>
                      <a:r>
                        <a:rPr lang="es-ES" dirty="0" smtClean="0"/>
                        <a:t>Economía </a:t>
                      </a:r>
                    </a:p>
                    <a:p>
                      <a:r>
                        <a:rPr lang="es-ES" dirty="0" smtClean="0"/>
                        <a:t>Latín</a:t>
                      </a:r>
                      <a:endParaRPr lang="es-ES" dirty="0"/>
                    </a:p>
                  </a:txBody>
                  <a:tcPr/>
                </a:tc>
                <a:tc>
                  <a:txBody>
                    <a:bodyPr/>
                    <a:lstStyle/>
                    <a:p>
                      <a:r>
                        <a:rPr lang="es-ES" dirty="0" smtClean="0"/>
                        <a:t>6</a:t>
                      </a:r>
                      <a:endParaRPr lang="es-ES" dirty="0"/>
                    </a:p>
                  </a:txBody>
                  <a:tcPr/>
                </a:tc>
              </a:tr>
              <a:tr h="373349">
                <a:tc vMerge="1">
                  <a:txBody>
                    <a:bodyPr/>
                    <a:lstStyle/>
                    <a:p>
                      <a:endParaRPr lang="es-ES"/>
                    </a:p>
                  </a:txBody>
                  <a:tcPr/>
                </a:tc>
                <a:tc gridSpan="2">
                  <a:txBody>
                    <a:bodyPr/>
                    <a:lstStyle/>
                    <a:p>
                      <a:r>
                        <a:rPr lang="es-ES" dirty="0" smtClean="0"/>
                        <a:t>Primera Lengua extranjera</a:t>
                      </a:r>
                      <a:endParaRPr lang="es-ES" dirty="0"/>
                    </a:p>
                  </a:txBody>
                  <a:tcPr/>
                </a:tc>
                <a:tc hMerge="1">
                  <a:txBody>
                    <a:bodyPr/>
                    <a:lstStyle/>
                    <a:p>
                      <a:endParaRPr lang="es-ES"/>
                    </a:p>
                  </a:txBody>
                  <a:tcPr/>
                </a:tc>
                <a:tc>
                  <a:txBody>
                    <a:bodyPr/>
                    <a:lstStyle/>
                    <a:p>
                      <a:r>
                        <a:rPr lang="es-ES" dirty="0" smtClean="0"/>
                        <a:t>4</a:t>
                      </a:r>
                      <a:endParaRPr lang="es-ES" dirty="0"/>
                    </a:p>
                  </a:txBody>
                  <a:tcPr/>
                </a:tc>
              </a:tr>
              <a:tr h="373349">
                <a:tc rowSpan="4">
                  <a:txBody>
                    <a:bodyPr/>
                    <a:lstStyle/>
                    <a:p>
                      <a:r>
                        <a:rPr lang="es-ES" sz="1800" dirty="0" smtClean="0"/>
                        <a:t>ASIGNATURAS</a:t>
                      </a:r>
                      <a:r>
                        <a:rPr lang="es-ES" sz="1800" baseline="0" dirty="0" smtClean="0"/>
                        <a:t> ESPECIFICAS</a:t>
                      </a:r>
                      <a:endParaRPr lang="es-ES" sz="1800" b="1" dirty="0"/>
                    </a:p>
                  </a:txBody>
                  <a:tcPr/>
                </a:tc>
                <a:tc gridSpan="2">
                  <a:txBody>
                    <a:bodyPr/>
                    <a:lstStyle/>
                    <a:p>
                      <a:r>
                        <a:rPr lang="es-ES" dirty="0" smtClean="0"/>
                        <a:t>Educación Física</a:t>
                      </a:r>
                      <a:endParaRPr lang="es-ES" dirty="0"/>
                    </a:p>
                  </a:txBody>
                  <a:tcPr/>
                </a:tc>
                <a:tc hMerge="1">
                  <a:txBody>
                    <a:bodyPr/>
                    <a:lstStyle/>
                    <a:p>
                      <a:endParaRPr lang="es-ES"/>
                    </a:p>
                  </a:txBody>
                  <a:tcPr/>
                </a:tc>
                <a:tc>
                  <a:txBody>
                    <a:bodyPr/>
                    <a:lstStyle/>
                    <a:p>
                      <a:r>
                        <a:rPr lang="es-ES" dirty="0" smtClean="0"/>
                        <a:t>2</a:t>
                      </a:r>
                      <a:endParaRPr lang="es-ES" dirty="0"/>
                    </a:p>
                  </a:txBody>
                  <a:tcPr/>
                </a:tc>
              </a:tr>
              <a:tr h="373349">
                <a:tc vMerge="1">
                  <a:txBody>
                    <a:bodyPr/>
                    <a:lstStyle/>
                    <a:p>
                      <a:endParaRPr lang="es-ES"/>
                    </a:p>
                  </a:txBody>
                  <a:tcPr/>
                </a:tc>
                <a:tc gridSpan="2">
                  <a:txBody>
                    <a:bodyPr/>
                    <a:lstStyle/>
                    <a:p>
                      <a:r>
                        <a:rPr lang="es-ES" dirty="0" smtClean="0"/>
                        <a:t>Religión/ Valores éticos</a:t>
                      </a:r>
                      <a:endParaRPr lang="es-ES" dirty="0"/>
                    </a:p>
                  </a:txBody>
                  <a:tcPr/>
                </a:tc>
                <a:tc hMerge="1">
                  <a:txBody>
                    <a:bodyPr/>
                    <a:lstStyle/>
                    <a:p>
                      <a:endParaRPr lang="es-ES"/>
                    </a:p>
                  </a:txBody>
                  <a:tcPr/>
                </a:tc>
                <a:tc>
                  <a:txBody>
                    <a:bodyPr/>
                    <a:lstStyle/>
                    <a:p>
                      <a:r>
                        <a:rPr lang="es-ES" dirty="0" smtClean="0"/>
                        <a:t>1</a:t>
                      </a:r>
                      <a:endParaRPr lang="es-ES" dirty="0"/>
                    </a:p>
                  </a:txBody>
                  <a:tcPr/>
                </a:tc>
              </a:tr>
              <a:tr h="373349">
                <a:tc vMerge="1">
                  <a:txBody>
                    <a:bodyPr/>
                    <a:lstStyle/>
                    <a:p>
                      <a:endParaRPr lang="es-ES"/>
                    </a:p>
                  </a:txBody>
                  <a:tcPr/>
                </a:tc>
                <a:tc gridSpan="2">
                  <a:txBody>
                    <a:bodyPr/>
                    <a:lstStyle/>
                    <a:p>
                      <a:pPr algn="ctr"/>
                      <a:r>
                        <a:rPr lang="es-ES" dirty="0" smtClean="0"/>
                        <a:t>A Elegir una</a:t>
                      </a:r>
                      <a:endParaRPr lang="es-ES" dirty="0"/>
                    </a:p>
                  </a:txBody>
                  <a:tcPr/>
                </a:tc>
                <a:tc hMerge="1">
                  <a:txBody>
                    <a:bodyPr/>
                    <a:lstStyle/>
                    <a:p>
                      <a:endParaRPr lang="es-ES"/>
                    </a:p>
                  </a:txBody>
                  <a:tcPr/>
                </a:tc>
                <a:tc>
                  <a:txBody>
                    <a:bodyPr/>
                    <a:lstStyle/>
                    <a:p>
                      <a:endParaRPr lang="es-ES" dirty="0"/>
                    </a:p>
                  </a:txBody>
                  <a:tcPr/>
                </a:tc>
              </a:tr>
              <a:tr h="1773409">
                <a:tc vMerge="1">
                  <a:txBody>
                    <a:bodyPr/>
                    <a:lstStyle/>
                    <a:p>
                      <a:endParaRPr lang="es-ES" sz="1800" b="1" dirty="0"/>
                    </a:p>
                  </a:txBody>
                  <a:tcPr>
                    <a:lnT w="12700" cap="flat" cmpd="sng" algn="ctr">
                      <a:solidFill>
                        <a:schemeClr val="tx1"/>
                      </a:solidFill>
                      <a:prstDash val="solid"/>
                      <a:round/>
                      <a:headEnd type="none" w="med" len="med"/>
                      <a:tailEnd type="none" w="med" len="med"/>
                    </a:lnT>
                  </a:tcPr>
                </a:tc>
                <a:tc gridSpan="2">
                  <a:txBody>
                    <a:bodyPr/>
                    <a:lstStyle/>
                    <a:p>
                      <a:r>
                        <a:rPr lang="es-ES" sz="1200" dirty="0" smtClean="0"/>
                        <a:t>Cultura  Científica</a:t>
                      </a:r>
                    </a:p>
                    <a:p>
                      <a:r>
                        <a:rPr lang="es-ES" sz="1200" dirty="0" smtClean="0"/>
                        <a:t>Cultura Clásica</a:t>
                      </a:r>
                    </a:p>
                    <a:p>
                      <a:r>
                        <a:rPr lang="es-ES" sz="1200" dirty="0" smtClean="0"/>
                        <a:t>Educación Plástica, visual y audiovisual</a:t>
                      </a:r>
                    </a:p>
                    <a:p>
                      <a:r>
                        <a:rPr lang="es-ES" sz="1200" dirty="0" smtClean="0"/>
                        <a:t>Artes escénicas</a:t>
                      </a:r>
                    </a:p>
                    <a:p>
                      <a:r>
                        <a:rPr lang="es-ES" sz="1200" dirty="0" smtClean="0"/>
                        <a:t>Filosofía</a:t>
                      </a:r>
                    </a:p>
                    <a:p>
                      <a:r>
                        <a:rPr lang="es-ES" sz="1200" dirty="0" smtClean="0"/>
                        <a:t>Música</a:t>
                      </a:r>
                    </a:p>
                    <a:p>
                      <a:r>
                        <a:rPr lang="es-ES" sz="1200" dirty="0" smtClean="0"/>
                        <a:t>Segunda Lengua Extranjera (Francés ) bilingüe</a:t>
                      </a:r>
                    </a:p>
                    <a:p>
                      <a:r>
                        <a:rPr lang="es-ES" sz="1200" dirty="0" smtClean="0"/>
                        <a:t>TIC</a:t>
                      </a:r>
                    </a:p>
                    <a:p>
                      <a:r>
                        <a:rPr lang="es-ES" sz="1200" dirty="0" smtClean="0"/>
                        <a:t>Troncal no cursada</a:t>
                      </a:r>
                      <a:endParaRPr lang="es-ES" sz="1200" b="1" dirty="0"/>
                    </a:p>
                  </a:txBody>
                  <a:tcPr/>
                </a:tc>
                <a:tc hMerge="1">
                  <a:txBody>
                    <a:bodyPr/>
                    <a:lstStyle/>
                    <a:p>
                      <a:endParaRPr lang="es-ES"/>
                    </a:p>
                  </a:txBody>
                  <a:tcPr/>
                </a:tc>
                <a:tc>
                  <a:txBody>
                    <a:bodyPr/>
                    <a:lstStyle/>
                    <a:p>
                      <a:r>
                        <a:rPr lang="es-ES" dirty="0" smtClean="0"/>
                        <a:t>3 h</a:t>
                      </a:r>
                      <a:endParaRPr lang="es-ES" dirty="0"/>
                    </a:p>
                  </a:txBody>
                  <a:tcPr/>
                </a:tc>
              </a:tr>
            </a:tbl>
          </a:graphicData>
        </a:graphic>
      </p:graphicFrame>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21644" y="0"/>
            <a:ext cx="5846699" cy="830997"/>
          </a:xfrm>
          <a:prstGeom prst="rect">
            <a:avLst/>
          </a:prstGeom>
        </p:spPr>
        <p:txBody>
          <a:bodyPr wrap="square">
            <a:spAutoFit/>
          </a:bodyPr>
          <a:lstStyle/>
          <a:p>
            <a:r>
              <a:rPr lang="es-ES" sz="2400" b="1" cap="all" dirty="0" smtClean="0">
                <a:ln w="9000" cmpd="sng">
                  <a:solidFill>
                    <a:srgbClr val="AE2261"/>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4º ESO APLICADAS INICIACION FORMACION PROFESIONAL</a:t>
            </a:r>
            <a:endParaRPr lang="es-ES" sz="2400" dirty="0"/>
          </a:p>
        </p:txBody>
      </p:sp>
      <p:graphicFrame>
        <p:nvGraphicFramePr>
          <p:cNvPr id="3" name="2 Tabla"/>
          <p:cNvGraphicFramePr>
            <a:graphicFrameLocks noGrp="1"/>
          </p:cNvGraphicFramePr>
          <p:nvPr>
            <p:extLst>
              <p:ext uri="{D42A27DB-BD31-4B8C-83A1-F6EECF244321}">
                <p14:modId xmlns:p14="http://schemas.microsoft.com/office/powerpoint/2010/main" xmlns="" val="2323691127"/>
              </p:ext>
            </p:extLst>
          </p:nvPr>
        </p:nvGraphicFramePr>
        <p:xfrm>
          <a:off x="285720" y="1080673"/>
          <a:ext cx="8390735" cy="5651682"/>
        </p:xfrm>
        <a:graphic>
          <a:graphicData uri="http://schemas.openxmlformats.org/drawingml/2006/table">
            <a:tbl>
              <a:tblPr firstRow="1" bandRow="1">
                <a:tableStyleId>{8A107856-5554-42FB-B03E-39F5DBC370BA}</a:tableStyleId>
              </a:tblPr>
              <a:tblGrid>
                <a:gridCol w="1559340"/>
                <a:gridCol w="6255661"/>
                <a:gridCol w="575734"/>
              </a:tblGrid>
              <a:tr h="439602">
                <a:tc rowSpan="6">
                  <a:txBody>
                    <a:bodyPr/>
                    <a:lstStyle/>
                    <a:p>
                      <a:r>
                        <a:rPr lang="es-ES" sz="1400" dirty="0" smtClean="0"/>
                        <a:t>ASIGNATURAS</a:t>
                      </a:r>
                      <a:r>
                        <a:rPr lang="es-ES" sz="1400" baseline="0" dirty="0" smtClean="0"/>
                        <a:t> TONCALES</a:t>
                      </a:r>
                    </a:p>
                    <a:p>
                      <a:endParaRPr lang="es-ES" sz="1000" baseline="0" dirty="0" smtClean="0"/>
                    </a:p>
                    <a:p>
                      <a:endParaRPr lang="es-ES" sz="1000" baseline="0" dirty="0" smtClean="0"/>
                    </a:p>
                    <a:p>
                      <a:endParaRPr lang="es-ES" sz="1000" baseline="0" dirty="0" smtClean="0"/>
                    </a:p>
                    <a:p>
                      <a:endParaRPr lang="es-ES" sz="1000" baseline="0" dirty="0" smtClean="0"/>
                    </a:p>
                    <a:p>
                      <a:endParaRPr lang="es-ES" sz="1000" b="1" dirty="0"/>
                    </a:p>
                  </a:txBody>
                  <a:tcPr/>
                </a:tc>
                <a:tc>
                  <a:txBody>
                    <a:bodyPr/>
                    <a:lstStyle/>
                    <a:p>
                      <a:r>
                        <a:rPr lang="es-ES" b="0" dirty="0" smtClean="0"/>
                        <a:t>Lengua castellana y Literatura</a:t>
                      </a:r>
                      <a:endParaRPr lang="es-ES" b="0" dirty="0"/>
                    </a:p>
                  </a:txBody>
                  <a:tcPr/>
                </a:tc>
                <a:tc>
                  <a:txBody>
                    <a:bodyPr/>
                    <a:lstStyle/>
                    <a:p>
                      <a:r>
                        <a:rPr lang="es-ES" b="0" dirty="0" smtClean="0"/>
                        <a:t>4 h</a:t>
                      </a:r>
                      <a:endParaRPr lang="es-ES" b="0" dirty="0"/>
                    </a:p>
                  </a:txBody>
                  <a:tcPr/>
                </a:tc>
              </a:tr>
              <a:tr h="361339">
                <a:tc vMerge="1">
                  <a:txBody>
                    <a:bodyPr/>
                    <a:lstStyle/>
                    <a:p>
                      <a:endParaRPr lang="es-ES"/>
                    </a:p>
                  </a:txBody>
                  <a:tcPr/>
                </a:tc>
                <a:tc>
                  <a:txBody>
                    <a:bodyPr/>
                    <a:lstStyle/>
                    <a:p>
                      <a:r>
                        <a:rPr lang="es-ES" b="0" dirty="0" smtClean="0"/>
                        <a:t>Geografía</a:t>
                      </a:r>
                      <a:r>
                        <a:rPr lang="es-ES" b="0" baseline="0" dirty="0" smtClean="0"/>
                        <a:t> e Historia</a:t>
                      </a:r>
                      <a:endParaRPr lang="es-ES" b="0" dirty="0"/>
                    </a:p>
                  </a:txBody>
                  <a:tcPr/>
                </a:tc>
                <a:tc>
                  <a:txBody>
                    <a:bodyPr/>
                    <a:lstStyle/>
                    <a:p>
                      <a:r>
                        <a:rPr lang="es-ES" b="0" dirty="0" smtClean="0"/>
                        <a:t>4h</a:t>
                      </a:r>
                      <a:endParaRPr lang="es-ES" b="0" dirty="0"/>
                    </a:p>
                  </a:txBody>
                  <a:tcPr/>
                </a:tc>
              </a:tr>
              <a:tr h="361339">
                <a:tc vMerge="1">
                  <a:txBody>
                    <a:bodyPr/>
                    <a:lstStyle/>
                    <a:p>
                      <a:endParaRPr lang="es-ES"/>
                    </a:p>
                  </a:txBody>
                  <a:tcPr/>
                </a:tc>
                <a:tc>
                  <a:txBody>
                    <a:bodyPr/>
                    <a:lstStyle/>
                    <a:p>
                      <a:r>
                        <a:rPr lang="es-ES" dirty="0" smtClean="0"/>
                        <a:t>Matemáticas Aplicadas</a:t>
                      </a:r>
                      <a:endParaRPr lang="es-ES" dirty="0"/>
                    </a:p>
                  </a:txBody>
                  <a:tcPr/>
                </a:tc>
                <a:tc>
                  <a:txBody>
                    <a:bodyPr/>
                    <a:lstStyle/>
                    <a:p>
                      <a:r>
                        <a:rPr lang="es-ES" dirty="0" smtClean="0"/>
                        <a:t>4h</a:t>
                      </a:r>
                      <a:endParaRPr lang="es-ES" dirty="0"/>
                    </a:p>
                  </a:txBody>
                  <a:tcPr/>
                </a:tc>
              </a:tr>
              <a:tr h="361339">
                <a:tc vMerge="1">
                  <a:txBody>
                    <a:bodyPr/>
                    <a:lstStyle/>
                    <a:p>
                      <a:endParaRPr lang="es-ES"/>
                    </a:p>
                  </a:txBody>
                  <a:tcPr/>
                </a:tc>
                <a:tc>
                  <a:txBody>
                    <a:bodyPr/>
                    <a:lstStyle/>
                    <a:p>
                      <a:pPr algn="ctr"/>
                      <a:r>
                        <a:rPr lang="es-ES" dirty="0" smtClean="0"/>
                        <a:t>A Elegir dos materias</a:t>
                      </a:r>
                      <a:endParaRPr lang="es-ES" dirty="0"/>
                    </a:p>
                  </a:txBody>
                  <a:tcPr/>
                </a:tc>
                <a:tc>
                  <a:txBody>
                    <a:bodyPr/>
                    <a:lstStyle/>
                    <a:p>
                      <a:endParaRPr lang="es-ES" dirty="0"/>
                    </a:p>
                  </a:txBody>
                  <a:tcPr/>
                </a:tc>
              </a:tr>
              <a:tr h="903348">
                <a:tc vMerge="1">
                  <a:txBody>
                    <a:bodyPr/>
                    <a:lstStyle/>
                    <a:p>
                      <a:endParaRPr lang="es-ES"/>
                    </a:p>
                  </a:txBody>
                  <a:tcPr/>
                </a:tc>
                <a:tc>
                  <a:txBody>
                    <a:bodyPr/>
                    <a:lstStyle/>
                    <a:p>
                      <a:r>
                        <a:rPr lang="es-ES" dirty="0" smtClean="0"/>
                        <a:t>Iniciación a la Actividad emprendedora y empresarial</a:t>
                      </a:r>
                      <a:r>
                        <a:rPr lang="es-ES" baseline="0" dirty="0" smtClean="0"/>
                        <a:t> </a:t>
                      </a:r>
                    </a:p>
                    <a:p>
                      <a:r>
                        <a:rPr lang="es-ES" baseline="0" dirty="0" smtClean="0"/>
                        <a:t>Ciencias aplicadas a la Actividad Profesional </a:t>
                      </a:r>
                    </a:p>
                    <a:p>
                      <a:r>
                        <a:rPr lang="es-ES" baseline="0" dirty="0" smtClean="0"/>
                        <a:t>Tecnología</a:t>
                      </a:r>
                      <a:endParaRPr lang="es-ES" dirty="0"/>
                    </a:p>
                  </a:txBody>
                  <a:tcPr/>
                </a:tc>
                <a:tc>
                  <a:txBody>
                    <a:bodyPr/>
                    <a:lstStyle/>
                    <a:p>
                      <a:r>
                        <a:rPr lang="es-ES" dirty="0" smtClean="0"/>
                        <a:t>6</a:t>
                      </a:r>
                      <a:endParaRPr lang="es-ES" dirty="0"/>
                    </a:p>
                  </a:txBody>
                  <a:tcPr/>
                </a:tc>
              </a:tr>
              <a:tr h="361339">
                <a:tc vMerge="1">
                  <a:txBody>
                    <a:bodyPr/>
                    <a:lstStyle/>
                    <a:p>
                      <a:endParaRPr lang="es-ES"/>
                    </a:p>
                  </a:txBody>
                  <a:tcPr/>
                </a:tc>
                <a:tc>
                  <a:txBody>
                    <a:bodyPr/>
                    <a:lstStyle/>
                    <a:p>
                      <a:r>
                        <a:rPr lang="es-ES" dirty="0" smtClean="0"/>
                        <a:t>Primera Lengua extranjera</a:t>
                      </a:r>
                      <a:endParaRPr lang="es-ES" dirty="0"/>
                    </a:p>
                  </a:txBody>
                  <a:tcPr/>
                </a:tc>
                <a:tc>
                  <a:txBody>
                    <a:bodyPr/>
                    <a:lstStyle/>
                    <a:p>
                      <a:r>
                        <a:rPr lang="es-ES" dirty="0" smtClean="0"/>
                        <a:t>4</a:t>
                      </a:r>
                      <a:endParaRPr lang="es-ES" dirty="0"/>
                    </a:p>
                  </a:txBody>
                  <a:tcPr/>
                </a:tc>
              </a:tr>
              <a:tr h="361339">
                <a:tc rowSpan="4">
                  <a:txBody>
                    <a:bodyPr/>
                    <a:lstStyle/>
                    <a:p>
                      <a:r>
                        <a:rPr lang="es-ES" sz="1400" dirty="0" smtClean="0"/>
                        <a:t>ASIGNATURAS</a:t>
                      </a:r>
                      <a:r>
                        <a:rPr lang="es-ES" sz="1400" baseline="0" dirty="0" smtClean="0"/>
                        <a:t> ESPECIFICAS</a:t>
                      </a:r>
                      <a:endParaRPr lang="es-ES" sz="1400" b="1" dirty="0"/>
                    </a:p>
                  </a:txBody>
                  <a:tcPr/>
                </a:tc>
                <a:tc>
                  <a:txBody>
                    <a:bodyPr/>
                    <a:lstStyle/>
                    <a:p>
                      <a:r>
                        <a:rPr lang="es-ES" dirty="0" smtClean="0"/>
                        <a:t>Educación Física</a:t>
                      </a:r>
                      <a:endParaRPr lang="es-ES" dirty="0"/>
                    </a:p>
                  </a:txBody>
                  <a:tcPr/>
                </a:tc>
                <a:tc>
                  <a:txBody>
                    <a:bodyPr/>
                    <a:lstStyle/>
                    <a:p>
                      <a:r>
                        <a:rPr lang="es-ES" dirty="0" smtClean="0"/>
                        <a:t>2</a:t>
                      </a:r>
                      <a:endParaRPr lang="es-ES" dirty="0"/>
                    </a:p>
                  </a:txBody>
                  <a:tcPr/>
                </a:tc>
              </a:tr>
              <a:tr h="361339">
                <a:tc vMerge="1">
                  <a:txBody>
                    <a:bodyPr/>
                    <a:lstStyle/>
                    <a:p>
                      <a:endParaRPr lang="es-ES"/>
                    </a:p>
                  </a:txBody>
                  <a:tcPr/>
                </a:tc>
                <a:tc>
                  <a:txBody>
                    <a:bodyPr/>
                    <a:lstStyle/>
                    <a:p>
                      <a:r>
                        <a:rPr lang="es-ES" dirty="0" smtClean="0"/>
                        <a:t>Religión/ Valores éticos</a:t>
                      </a:r>
                      <a:endParaRPr lang="es-ES" dirty="0"/>
                    </a:p>
                  </a:txBody>
                  <a:tcPr/>
                </a:tc>
                <a:tc>
                  <a:txBody>
                    <a:bodyPr/>
                    <a:lstStyle/>
                    <a:p>
                      <a:r>
                        <a:rPr lang="es-ES" dirty="0" smtClean="0"/>
                        <a:t>1</a:t>
                      </a:r>
                      <a:endParaRPr lang="es-ES" dirty="0"/>
                    </a:p>
                  </a:txBody>
                  <a:tcPr/>
                </a:tc>
              </a:tr>
              <a:tr h="361339">
                <a:tc vMerge="1">
                  <a:txBody>
                    <a:bodyPr/>
                    <a:lstStyle/>
                    <a:p>
                      <a:endParaRPr lang="es-ES"/>
                    </a:p>
                  </a:txBody>
                  <a:tcPr/>
                </a:tc>
                <a:tc>
                  <a:txBody>
                    <a:bodyPr/>
                    <a:lstStyle/>
                    <a:p>
                      <a:pPr algn="ctr"/>
                      <a:r>
                        <a:rPr lang="es-ES" dirty="0" smtClean="0"/>
                        <a:t>A Elegir una</a:t>
                      </a:r>
                      <a:endParaRPr lang="es-ES" dirty="0"/>
                    </a:p>
                  </a:txBody>
                  <a:tcPr/>
                </a:tc>
                <a:tc>
                  <a:txBody>
                    <a:bodyPr/>
                    <a:lstStyle/>
                    <a:p>
                      <a:endParaRPr lang="es-ES" dirty="0"/>
                    </a:p>
                  </a:txBody>
                  <a:tcPr/>
                </a:tc>
              </a:tr>
              <a:tr h="1716362">
                <a:tc vMerge="1">
                  <a:txBody>
                    <a:bodyPr/>
                    <a:lstStyle/>
                    <a:p>
                      <a:endParaRPr lang="es-ES" sz="1800" b="1" dirty="0"/>
                    </a:p>
                  </a:txBody>
                  <a:tcPr>
                    <a:lnT w="12700" cap="flat" cmpd="sng" algn="ctr">
                      <a:solidFill>
                        <a:schemeClr val="tx1"/>
                      </a:solidFill>
                      <a:prstDash val="solid"/>
                      <a:round/>
                      <a:headEnd type="none" w="med" len="med"/>
                      <a:tailEnd type="none" w="med" len="med"/>
                    </a:lnT>
                  </a:tcPr>
                </a:tc>
                <a:tc>
                  <a:txBody>
                    <a:bodyPr/>
                    <a:lstStyle/>
                    <a:p>
                      <a:r>
                        <a:rPr lang="es-ES" sz="1200" dirty="0" smtClean="0"/>
                        <a:t>Cultura  Científica</a:t>
                      </a:r>
                    </a:p>
                    <a:p>
                      <a:r>
                        <a:rPr lang="es-ES" sz="1200" dirty="0" smtClean="0"/>
                        <a:t>Cultura Clásica</a:t>
                      </a:r>
                    </a:p>
                    <a:p>
                      <a:r>
                        <a:rPr lang="es-ES" sz="1200" dirty="0" smtClean="0"/>
                        <a:t>Educación Plástica, visual y audiovisual</a:t>
                      </a:r>
                    </a:p>
                    <a:p>
                      <a:r>
                        <a:rPr lang="es-ES" sz="1200" dirty="0" smtClean="0"/>
                        <a:t>Artes escénicas</a:t>
                      </a:r>
                    </a:p>
                    <a:p>
                      <a:r>
                        <a:rPr lang="es-ES" sz="1200" dirty="0" smtClean="0"/>
                        <a:t>Filosofía</a:t>
                      </a:r>
                    </a:p>
                    <a:p>
                      <a:r>
                        <a:rPr lang="es-ES" sz="1200" dirty="0" smtClean="0"/>
                        <a:t>Música</a:t>
                      </a:r>
                    </a:p>
                    <a:p>
                      <a:r>
                        <a:rPr lang="es-ES" sz="1200" dirty="0" smtClean="0"/>
                        <a:t>Segunda Lengua Extranjera(</a:t>
                      </a:r>
                      <a:r>
                        <a:rPr lang="es-ES" sz="1200" dirty="0" err="1" smtClean="0"/>
                        <a:t>Frances</a:t>
                      </a:r>
                      <a:r>
                        <a:rPr lang="es-ES" sz="1200" dirty="0" smtClean="0"/>
                        <a:t> ) para bilingües </a:t>
                      </a:r>
                    </a:p>
                    <a:p>
                      <a:r>
                        <a:rPr lang="es-ES" sz="1200" dirty="0" smtClean="0"/>
                        <a:t>TIC</a:t>
                      </a:r>
                    </a:p>
                    <a:p>
                      <a:r>
                        <a:rPr lang="es-ES" sz="1200" dirty="0" smtClean="0"/>
                        <a:t>Troncal no cursada</a:t>
                      </a:r>
                      <a:endParaRPr lang="es-ES" sz="1200" b="1" dirty="0"/>
                    </a:p>
                  </a:txBody>
                  <a:tcPr/>
                </a:tc>
                <a:tc>
                  <a:txBody>
                    <a:bodyPr/>
                    <a:lstStyle/>
                    <a:p>
                      <a:r>
                        <a:rPr lang="es-ES" dirty="0" smtClean="0"/>
                        <a:t>3 h</a:t>
                      </a:r>
                      <a:endParaRPr lang="es-ES" dirty="0"/>
                    </a:p>
                  </a:txBody>
                  <a:tcPr/>
                </a:tc>
              </a:tr>
            </a:tbl>
          </a:graphicData>
        </a:graphic>
      </p:graphicFrame>
    </p:spTree>
  </p:cSld>
  <p:clrMapOvr>
    <a:masterClrMapping/>
  </p:clrMapOvr>
  <p:transition>
    <p:checke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TotalTime>
  <Words>2491</Words>
  <Application>Microsoft Office PowerPoint</Application>
  <PresentationFormat>Presentación en pantalla (4:3)</PresentationFormat>
  <Paragraphs>654</Paragraphs>
  <Slides>36</Slides>
  <Notes>4</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Mirador</vt:lpstr>
      <vt:lpstr> </vt:lpstr>
      <vt:lpstr>ENSEÑANANZA SECUNDARIA</vt:lpstr>
      <vt:lpstr>ORGANIZACIÓN DEL PRIMER CICLO DE EDUCACIÓN SECUNDARIA OBLIGATORIA(art.13)</vt:lpstr>
      <vt:lpstr>ORGANIZACIÓN DEL SEGUNDO CICLO DE EDUCACIÓN SECUNDARIA OBLIGATORIA (Art. 14)</vt:lpstr>
      <vt:lpstr>1º ESO</vt:lpstr>
      <vt:lpstr>2º ESO</vt:lpstr>
      <vt:lpstr>3º ESO</vt:lpstr>
      <vt:lpstr>4º ESO ACADEMICAS INICIACIÓN BACHILLERATO</vt:lpstr>
      <vt:lpstr>Diapositiva 9</vt:lpstr>
      <vt:lpstr>EVALUACION (Art, 20)</vt:lpstr>
      <vt:lpstr>EVALUACION FINAL DE ETAPA (4ºeso)  (Art, 29 DE LA Ley orgánica 2/2006, de 3 de Mayo y art, 21 del Real decreto 1105/2014, de 26 de Diciembre)</vt:lpstr>
      <vt:lpstr>PROMOCION Y TITULACION(Art, 21, 22, y 23) </vt:lpstr>
      <vt:lpstr>Opciones si el alumno no titula:</vt:lpstr>
      <vt:lpstr>Formación Profesional Básica</vt:lpstr>
      <vt:lpstr>         Acceso y admisión: cumplir simultáneamente las siguientes condiciones: </vt:lpstr>
      <vt:lpstr>Principales características:</vt:lpstr>
      <vt:lpstr>Formación Profesional Específica</vt:lpstr>
      <vt:lpstr>Diapositiva 18</vt:lpstr>
      <vt:lpstr>LOS CICLOS FORMATIVOS DE GRADO MEDIO: TÉCNICO</vt:lpstr>
      <vt:lpstr>FAMILIAS PROFESIONALES</vt:lpstr>
      <vt:lpstr>TÍTULO DE TÉCNICO  ¿PARA QUÉ ME SIRVE?</vt:lpstr>
      <vt:lpstr>ITINERARIOS LOMCE</vt:lpstr>
      <vt:lpstr>BACHILLERATO </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DIRECCIONES DE INTERES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ENSEÑANANZA SECUNDARIA</dc:title>
  <dc:subject>ASESORAMIENTO</dc:subject>
  <dc:creator>GRACIA</dc:creator>
  <cp:lastModifiedBy>Depto</cp:lastModifiedBy>
  <cp:revision>76</cp:revision>
  <cp:lastPrinted>2016-02-23T13:48:40Z</cp:lastPrinted>
  <dcterms:created xsi:type="dcterms:W3CDTF">2015-01-29T08:05:02Z</dcterms:created>
  <dcterms:modified xsi:type="dcterms:W3CDTF">2016-04-13T05:33:00Z</dcterms:modified>
</cp:coreProperties>
</file>